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69" r:id="rId2"/>
    <p:sldId id="336" r:id="rId3"/>
    <p:sldId id="337" r:id="rId4"/>
    <p:sldId id="338" r:id="rId5"/>
    <p:sldId id="339" r:id="rId6"/>
    <p:sldId id="340" r:id="rId7"/>
    <p:sldId id="371" r:id="rId8"/>
    <p:sldId id="362" r:id="rId9"/>
    <p:sldId id="363" r:id="rId10"/>
    <p:sldId id="352" r:id="rId11"/>
    <p:sldId id="373" r:id="rId12"/>
    <p:sldId id="372" r:id="rId13"/>
    <p:sldId id="345" r:id="rId14"/>
    <p:sldId id="346" r:id="rId15"/>
    <p:sldId id="347" r:id="rId16"/>
    <p:sldId id="348" r:id="rId17"/>
    <p:sldId id="349" r:id="rId18"/>
    <p:sldId id="350" r:id="rId19"/>
    <p:sldId id="351" r:id="rId20"/>
    <p:sldId id="365" r:id="rId21"/>
    <p:sldId id="361" r:id="rId22"/>
    <p:sldId id="366" r:id="rId23"/>
    <p:sldId id="367" r:id="rId24"/>
    <p:sldId id="368" r:id="rId25"/>
    <p:sldId id="353" r:id="rId26"/>
    <p:sldId id="354" r:id="rId27"/>
    <p:sldId id="374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6699"/>
    <a:srgbClr val="CC66FF"/>
    <a:srgbClr val="9933FF"/>
    <a:srgbClr val="00FFFF"/>
    <a:srgbClr val="FF0066"/>
    <a:srgbClr val="866942"/>
    <a:srgbClr val="FF00FF"/>
    <a:srgbClr val="FF33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05" autoAdjust="0"/>
    <p:restoredTop sz="94660"/>
  </p:normalViewPr>
  <p:slideViewPr>
    <p:cSldViewPr>
      <p:cViewPr varScale="1">
        <p:scale>
          <a:sx n="74" d="100"/>
          <a:sy n="74" d="100"/>
        </p:scale>
        <p:origin x="-3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351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034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2989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185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179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359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027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334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211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568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15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413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030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6336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609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674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530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021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434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02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096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374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26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152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51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99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1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110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26" Type="http://schemas.openxmlformats.org/officeDocument/2006/relationships/image" Target="../media/image35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5" Type="http://schemas.openxmlformats.org/officeDocument/2006/relationships/image" Target="../media/image34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33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Relationship Id="rId27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26" Type="http://schemas.openxmlformats.org/officeDocument/2006/relationships/image" Target="../media/image36.png"/><Relationship Id="rId39" Type="http://schemas.openxmlformats.org/officeDocument/2006/relationships/image" Target="../media/image51.png"/><Relationship Id="rId3" Type="http://schemas.openxmlformats.org/officeDocument/2006/relationships/image" Target="../media/image8.png"/><Relationship Id="rId34" Type="http://schemas.openxmlformats.org/officeDocument/2006/relationships/image" Target="../media/image46.png"/><Relationship Id="rId42" Type="http://schemas.openxmlformats.org/officeDocument/2006/relationships/image" Target="../media/image54.png"/><Relationship Id="rId7" Type="http://schemas.openxmlformats.org/officeDocument/2006/relationships/image" Target="../media/image37.png"/><Relationship Id="rId25" Type="http://schemas.openxmlformats.org/officeDocument/2006/relationships/image" Target="../media/image35.png"/><Relationship Id="rId33" Type="http://schemas.openxmlformats.org/officeDocument/2006/relationships/image" Target="../media/image45.png"/><Relationship Id="rId38" Type="http://schemas.openxmlformats.org/officeDocument/2006/relationships/image" Target="../media/image50.png"/><Relationship Id="rId2" Type="http://schemas.openxmlformats.org/officeDocument/2006/relationships/notesSlide" Target="../notesSlides/notesSlide11.xml"/><Relationship Id="rId29" Type="http://schemas.openxmlformats.org/officeDocument/2006/relationships/image" Target="../media/image41.png"/><Relationship Id="rId41" Type="http://schemas.openxmlformats.org/officeDocument/2006/relationships/image" Target="../media/image5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32" Type="http://schemas.openxmlformats.org/officeDocument/2006/relationships/image" Target="../media/image44.png"/><Relationship Id="rId37" Type="http://schemas.openxmlformats.org/officeDocument/2006/relationships/image" Target="../media/image49.png"/><Relationship Id="rId40" Type="http://schemas.openxmlformats.org/officeDocument/2006/relationships/image" Target="../media/image52.png"/><Relationship Id="rId5" Type="http://schemas.openxmlformats.org/officeDocument/2006/relationships/image" Target="../media/image10.png"/><Relationship Id="rId28" Type="http://schemas.openxmlformats.org/officeDocument/2006/relationships/image" Target="../media/image40.png"/><Relationship Id="rId36" Type="http://schemas.openxmlformats.org/officeDocument/2006/relationships/image" Target="../media/image48.png"/><Relationship Id="rId31" Type="http://schemas.openxmlformats.org/officeDocument/2006/relationships/image" Target="../media/image43.png"/><Relationship Id="rId4" Type="http://schemas.openxmlformats.org/officeDocument/2006/relationships/image" Target="../media/image9.png"/><Relationship Id="rId27" Type="http://schemas.openxmlformats.org/officeDocument/2006/relationships/image" Target="../media/image39.png"/><Relationship Id="rId30" Type="http://schemas.openxmlformats.org/officeDocument/2006/relationships/image" Target="../media/image42.png"/><Relationship Id="rId35" Type="http://schemas.openxmlformats.org/officeDocument/2006/relationships/image" Target="../media/image47.png"/><Relationship Id="rId43" Type="http://schemas.openxmlformats.org/officeDocument/2006/relationships/image" Target="../media/image5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1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0.png"/><Relationship Id="rId13" Type="http://schemas.openxmlformats.org/officeDocument/2006/relationships/image" Target="../media/image470.png"/><Relationship Id="rId3" Type="http://schemas.openxmlformats.org/officeDocument/2006/relationships/image" Target="../media/image370.png"/><Relationship Id="rId7" Type="http://schemas.openxmlformats.org/officeDocument/2006/relationships/image" Target="../media/image410.png"/><Relationship Id="rId12" Type="http://schemas.openxmlformats.org/officeDocument/2006/relationships/image" Target="../media/image46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0.png"/><Relationship Id="rId11" Type="http://schemas.openxmlformats.org/officeDocument/2006/relationships/image" Target="../media/image450.png"/><Relationship Id="rId5" Type="http://schemas.openxmlformats.org/officeDocument/2006/relationships/image" Target="../media/image390.png"/><Relationship Id="rId10" Type="http://schemas.openxmlformats.org/officeDocument/2006/relationships/image" Target="../media/image440.png"/><Relationship Id="rId4" Type="http://schemas.openxmlformats.org/officeDocument/2006/relationships/image" Target="../media/image380.png"/><Relationship Id="rId9" Type="http://schemas.openxmlformats.org/officeDocument/2006/relationships/image" Target="../media/image430.png"/><Relationship Id="rId14" Type="http://schemas.openxmlformats.org/officeDocument/2006/relationships/image" Target="../media/image48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0.png"/><Relationship Id="rId7" Type="http://schemas.openxmlformats.org/officeDocument/2006/relationships/image" Target="../media/image47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0.png"/><Relationship Id="rId5" Type="http://schemas.openxmlformats.org/officeDocument/2006/relationships/image" Target="../media/image390.png"/><Relationship Id="rId4" Type="http://schemas.openxmlformats.org/officeDocument/2006/relationships/image" Target="../media/image38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0.png"/><Relationship Id="rId13" Type="http://schemas.openxmlformats.org/officeDocument/2006/relationships/image" Target="../media/image57.png"/><Relationship Id="rId3" Type="http://schemas.openxmlformats.org/officeDocument/2006/relationships/image" Target="../media/image490.png"/><Relationship Id="rId7" Type="http://schemas.openxmlformats.org/officeDocument/2006/relationships/image" Target="../media/image380.png"/><Relationship Id="rId12" Type="http://schemas.openxmlformats.org/officeDocument/2006/relationships/image" Target="../media/image5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0.png"/><Relationship Id="rId11" Type="http://schemas.openxmlformats.org/officeDocument/2006/relationships/image" Target="../media/image550.png"/><Relationship Id="rId5" Type="http://schemas.openxmlformats.org/officeDocument/2006/relationships/image" Target="../media/image510.png"/><Relationship Id="rId10" Type="http://schemas.openxmlformats.org/officeDocument/2006/relationships/image" Target="../media/image540.png"/><Relationship Id="rId4" Type="http://schemas.openxmlformats.org/officeDocument/2006/relationships/image" Target="../media/image500.png"/><Relationship Id="rId9" Type="http://schemas.openxmlformats.org/officeDocument/2006/relationships/image" Target="../media/image53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0.png"/><Relationship Id="rId13" Type="http://schemas.openxmlformats.org/officeDocument/2006/relationships/image" Target="../media/image58.png"/><Relationship Id="rId3" Type="http://schemas.openxmlformats.org/officeDocument/2006/relationships/image" Target="../media/image490.png"/><Relationship Id="rId7" Type="http://schemas.openxmlformats.org/officeDocument/2006/relationships/image" Target="../media/image520.png"/><Relationship Id="rId12" Type="http://schemas.openxmlformats.org/officeDocument/2006/relationships/image" Target="../media/image5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0.png"/><Relationship Id="rId11" Type="http://schemas.openxmlformats.org/officeDocument/2006/relationships/image" Target="../media/image56.png"/><Relationship Id="rId5" Type="http://schemas.openxmlformats.org/officeDocument/2006/relationships/image" Target="../media/image370.png"/><Relationship Id="rId10" Type="http://schemas.openxmlformats.org/officeDocument/2006/relationships/image" Target="../media/image550.png"/><Relationship Id="rId4" Type="http://schemas.openxmlformats.org/officeDocument/2006/relationships/image" Target="../media/image510.png"/><Relationship Id="rId9" Type="http://schemas.openxmlformats.org/officeDocument/2006/relationships/image" Target="../media/image540.png"/><Relationship Id="rId14" Type="http://schemas.openxmlformats.org/officeDocument/2006/relationships/image" Target="../media/image5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370.png"/><Relationship Id="rId7" Type="http://schemas.openxmlformats.org/officeDocument/2006/relationships/image" Target="../media/image5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0.png"/><Relationship Id="rId5" Type="http://schemas.openxmlformats.org/officeDocument/2006/relationships/image" Target="../media/image540.png"/><Relationship Id="rId4" Type="http://schemas.openxmlformats.org/officeDocument/2006/relationships/image" Target="../media/image380.png"/><Relationship Id="rId9" Type="http://schemas.openxmlformats.org/officeDocument/2006/relationships/image" Target="../media/image5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13" Type="http://schemas.openxmlformats.org/officeDocument/2006/relationships/image" Target="../media/image68.png"/><Relationship Id="rId3" Type="http://schemas.openxmlformats.org/officeDocument/2006/relationships/image" Target="../media/image370.png"/><Relationship Id="rId7" Type="http://schemas.openxmlformats.org/officeDocument/2006/relationships/image" Target="../media/image62.png"/><Relationship Id="rId12" Type="http://schemas.openxmlformats.org/officeDocument/2006/relationships/image" Target="../media/image6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60.png"/><Relationship Id="rId15" Type="http://schemas.openxmlformats.org/officeDocument/2006/relationships/image" Target="../media/image70.png"/><Relationship Id="rId10" Type="http://schemas.openxmlformats.org/officeDocument/2006/relationships/image" Target="../media/image65.png"/><Relationship Id="rId4" Type="http://schemas.openxmlformats.org/officeDocument/2006/relationships/image" Target="../media/image380.png"/><Relationship Id="rId9" Type="http://schemas.openxmlformats.org/officeDocument/2006/relationships/image" Target="../media/image64.png"/><Relationship Id="rId14" Type="http://schemas.openxmlformats.org/officeDocument/2006/relationships/image" Target="../media/image6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26" Type="http://schemas.openxmlformats.org/officeDocument/2006/relationships/image" Target="../media/image36.png"/><Relationship Id="rId39" Type="http://schemas.openxmlformats.org/officeDocument/2006/relationships/image" Target="../media/image50.png"/><Relationship Id="rId3" Type="http://schemas.openxmlformats.org/officeDocument/2006/relationships/image" Target="../media/image8.png"/><Relationship Id="rId34" Type="http://schemas.openxmlformats.org/officeDocument/2006/relationships/image" Target="../media/image45.png"/><Relationship Id="rId42" Type="http://schemas.openxmlformats.org/officeDocument/2006/relationships/image" Target="../media/image53.png"/><Relationship Id="rId7" Type="http://schemas.openxmlformats.org/officeDocument/2006/relationships/image" Target="../media/image37.png"/><Relationship Id="rId25" Type="http://schemas.openxmlformats.org/officeDocument/2006/relationships/image" Target="../media/image35.png"/><Relationship Id="rId33" Type="http://schemas.openxmlformats.org/officeDocument/2006/relationships/image" Target="../media/image44.png"/><Relationship Id="rId38" Type="http://schemas.openxmlformats.org/officeDocument/2006/relationships/image" Target="../media/image49.png"/><Relationship Id="rId2" Type="http://schemas.openxmlformats.org/officeDocument/2006/relationships/notesSlide" Target="../notesSlides/notesSlide20.xml"/><Relationship Id="rId29" Type="http://schemas.openxmlformats.org/officeDocument/2006/relationships/image" Target="../media/image40.png"/><Relationship Id="rId41" Type="http://schemas.openxmlformats.org/officeDocument/2006/relationships/image" Target="../media/image5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32" Type="http://schemas.openxmlformats.org/officeDocument/2006/relationships/image" Target="../media/image43.png"/><Relationship Id="rId37" Type="http://schemas.openxmlformats.org/officeDocument/2006/relationships/image" Target="../media/image48.png"/><Relationship Id="rId40" Type="http://schemas.openxmlformats.org/officeDocument/2006/relationships/image" Target="../media/image51.png"/><Relationship Id="rId5" Type="http://schemas.openxmlformats.org/officeDocument/2006/relationships/image" Target="../media/image10.png"/><Relationship Id="rId28" Type="http://schemas.openxmlformats.org/officeDocument/2006/relationships/image" Target="../media/image39.png"/><Relationship Id="rId36" Type="http://schemas.openxmlformats.org/officeDocument/2006/relationships/image" Target="../media/image47.png"/><Relationship Id="rId31" Type="http://schemas.openxmlformats.org/officeDocument/2006/relationships/image" Target="../media/image42.png"/><Relationship Id="rId44" Type="http://schemas.openxmlformats.org/officeDocument/2006/relationships/image" Target="../media/image55.png"/><Relationship Id="rId4" Type="http://schemas.openxmlformats.org/officeDocument/2006/relationships/image" Target="../media/image9.png"/><Relationship Id="rId27" Type="http://schemas.openxmlformats.org/officeDocument/2006/relationships/image" Target="../media/image72.png"/><Relationship Id="rId30" Type="http://schemas.openxmlformats.org/officeDocument/2006/relationships/image" Target="../media/image41.png"/><Relationship Id="rId35" Type="http://schemas.openxmlformats.org/officeDocument/2006/relationships/image" Target="../media/image46.png"/><Relationship Id="rId43" Type="http://schemas.openxmlformats.org/officeDocument/2006/relationships/image" Target="../media/image5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11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1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3" Type="http://schemas.openxmlformats.org/officeDocument/2006/relationships/image" Target="../media/image720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0" Type="http://schemas.openxmlformats.org/officeDocument/2006/relationships/image" Target="../media/image79.png"/><Relationship Id="rId4" Type="http://schemas.openxmlformats.org/officeDocument/2006/relationships/image" Target="../media/image730.png"/><Relationship Id="rId9" Type="http://schemas.openxmlformats.org/officeDocument/2006/relationships/image" Target="../media/image78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3" Type="http://schemas.openxmlformats.org/officeDocument/2006/relationships/image" Target="../media/image720.png"/><Relationship Id="rId7" Type="http://schemas.openxmlformats.org/officeDocument/2006/relationships/image" Target="../media/image8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0.png"/><Relationship Id="rId5" Type="http://schemas.openxmlformats.org/officeDocument/2006/relationships/image" Target="../media/image74.png"/><Relationship Id="rId4" Type="http://schemas.openxmlformats.org/officeDocument/2006/relationships/image" Target="../media/image730.png"/><Relationship Id="rId9" Type="http://schemas.openxmlformats.org/officeDocument/2006/relationships/image" Target="../media/image7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0.png"/><Relationship Id="rId13" Type="http://schemas.openxmlformats.org/officeDocument/2006/relationships/image" Target="../media/image84.png"/><Relationship Id="rId12" Type="http://schemas.openxmlformats.org/officeDocument/2006/relationships/image" Target="../media/image5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0.png"/><Relationship Id="rId11" Type="http://schemas.openxmlformats.org/officeDocument/2006/relationships/image" Target="../media/image56.png"/><Relationship Id="rId5" Type="http://schemas.openxmlformats.org/officeDocument/2006/relationships/image" Target="../media/image370.png"/><Relationship Id="rId10" Type="http://schemas.openxmlformats.org/officeDocument/2006/relationships/image" Target="../media/image550.png"/><Relationship Id="rId4" Type="http://schemas.openxmlformats.org/officeDocument/2006/relationships/image" Target="../media/image510.png"/><Relationship Id="rId9" Type="http://schemas.openxmlformats.org/officeDocument/2006/relationships/image" Target="../media/image540.png"/><Relationship Id="rId14" Type="http://schemas.openxmlformats.org/officeDocument/2006/relationships/image" Target="../media/image8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1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87288" y="2426476"/>
            <a:ext cx="2760712" cy="1078724"/>
            <a:chOff x="302941" y="1017443"/>
            <a:chExt cx="3441554" cy="1344757"/>
          </a:xfrm>
        </p:grpSpPr>
        <p:sp>
          <p:nvSpPr>
            <p:cNvPr id="257" name="Rectangle 3"/>
            <p:cNvSpPr/>
            <p:nvPr/>
          </p:nvSpPr>
          <p:spPr>
            <a:xfrm>
              <a:off x="302941" y="1017443"/>
              <a:ext cx="3441554" cy="1344757"/>
            </a:xfrm>
            <a:custGeom>
              <a:avLst/>
              <a:gdLst>
                <a:gd name="connsiteX0" fmla="*/ 0 w 2819400"/>
                <a:gd name="connsiteY0" fmla="*/ 0 h 1447800"/>
                <a:gd name="connsiteX1" fmla="*/ 2819400 w 2819400"/>
                <a:gd name="connsiteY1" fmla="*/ 0 h 1447800"/>
                <a:gd name="connsiteX2" fmla="*/ 2819400 w 2819400"/>
                <a:gd name="connsiteY2" fmla="*/ 1447800 h 1447800"/>
                <a:gd name="connsiteX3" fmla="*/ 0 w 2819400"/>
                <a:gd name="connsiteY3" fmla="*/ 1447800 h 1447800"/>
                <a:gd name="connsiteX4" fmla="*/ 0 w 2819400"/>
                <a:gd name="connsiteY4" fmla="*/ 0 h 1447800"/>
                <a:gd name="connsiteX0" fmla="*/ 0 w 3747052"/>
                <a:gd name="connsiteY0" fmla="*/ 13252 h 1461052"/>
                <a:gd name="connsiteX1" fmla="*/ 3747052 w 3747052"/>
                <a:gd name="connsiteY1" fmla="*/ 0 h 1461052"/>
                <a:gd name="connsiteX2" fmla="*/ 2819400 w 3747052"/>
                <a:gd name="connsiteY2" fmla="*/ 1461052 h 1461052"/>
                <a:gd name="connsiteX3" fmla="*/ 0 w 3747052"/>
                <a:gd name="connsiteY3" fmla="*/ 1461052 h 1461052"/>
                <a:gd name="connsiteX4" fmla="*/ 0 w 3747052"/>
                <a:gd name="connsiteY4" fmla="*/ 13252 h 1461052"/>
                <a:gd name="connsiteX0" fmla="*/ 1060174 w 3747052"/>
                <a:gd name="connsiteY0" fmla="*/ 0 h 1461052"/>
                <a:gd name="connsiteX1" fmla="*/ 3747052 w 3747052"/>
                <a:gd name="connsiteY1" fmla="*/ 0 h 1461052"/>
                <a:gd name="connsiteX2" fmla="*/ 2819400 w 3747052"/>
                <a:gd name="connsiteY2" fmla="*/ 1461052 h 1461052"/>
                <a:gd name="connsiteX3" fmla="*/ 0 w 3747052"/>
                <a:gd name="connsiteY3" fmla="*/ 1461052 h 1461052"/>
                <a:gd name="connsiteX4" fmla="*/ 1060174 w 3747052"/>
                <a:gd name="connsiteY4" fmla="*/ 0 h 1461052"/>
                <a:gd name="connsiteX0" fmla="*/ 1060174 w 3759005"/>
                <a:gd name="connsiteY0" fmla="*/ 23905 h 1484957"/>
                <a:gd name="connsiteX1" fmla="*/ 3759005 w 3759005"/>
                <a:gd name="connsiteY1" fmla="*/ 0 h 1484957"/>
                <a:gd name="connsiteX2" fmla="*/ 2819400 w 3759005"/>
                <a:gd name="connsiteY2" fmla="*/ 1484957 h 1484957"/>
                <a:gd name="connsiteX3" fmla="*/ 0 w 3759005"/>
                <a:gd name="connsiteY3" fmla="*/ 1484957 h 1484957"/>
                <a:gd name="connsiteX4" fmla="*/ 1060174 w 3759005"/>
                <a:gd name="connsiteY4" fmla="*/ 23905 h 1484957"/>
                <a:gd name="connsiteX0" fmla="*/ 1060174 w 3759005"/>
                <a:gd name="connsiteY0" fmla="*/ 41833 h 1502885"/>
                <a:gd name="connsiteX1" fmla="*/ 3759005 w 3759005"/>
                <a:gd name="connsiteY1" fmla="*/ 0 h 1502885"/>
                <a:gd name="connsiteX2" fmla="*/ 2819400 w 3759005"/>
                <a:gd name="connsiteY2" fmla="*/ 1502885 h 1502885"/>
                <a:gd name="connsiteX3" fmla="*/ 0 w 3759005"/>
                <a:gd name="connsiteY3" fmla="*/ 1502885 h 1502885"/>
                <a:gd name="connsiteX4" fmla="*/ 1060174 w 3759005"/>
                <a:gd name="connsiteY4" fmla="*/ 41833 h 1502885"/>
                <a:gd name="connsiteX0" fmla="*/ 1147412 w 3846243"/>
                <a:gd name="connsiteY0" fmla="*/ 41833 h 1502885"/>
                <a:gd name="connsiteX1" fmla="*/ 3846243 w 3846243"/>
                <a:gd name="connsiteY1" fmla="*/ 0 h 1502885"/>
                <a:gd name="connsiteX2" fmla="*/ 2906638 w 3846243"/>
                <a:gd name="connsiteY2" fmla="*/ 1502885 h 1502885"/>
                <a:gd name="connsiteX3" fmla="*/ 0 w 3846243"/>
                <a:gd name="connsiteY3" fmla="*/ 1498731 h 1502885"/>
                <a:gd name="connsiteX4" fmla="*/ 1147412 w 3846243"/>
                <a:gd name="connsiteY4" fmla="*/ 41833 h 1502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46243" h="1502885">
                  <a:moveTo>
                    <a:pt x="1147412" y="41833"/>
                  </a:moveTo>
                  <a:lnTo>
                    <a:pt x="3846243" y="0"/>
                  </a:lnTo>
                  <a:lnTo>
                    <a:pt x="2906638" y="1502885"/>
                  </a:lnTo>
                  <a:lnTo>
                    <a:pt x="0" y="1498731"/>
                  </a:lnTo>
                  <a:lnTo>
                    <a:pt x="1147412" y="41833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FFFF"/>
                </a:gs>
                <a:gs pos="100000">
                  <a:srgbClr val="00B0F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254000" dist="127000" dir="2700000" algn="ctr" rotWithShape="0">
                <a:schemeClr val="bg1">
                  <a:alpha val="5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9" name="Group 258"/>
            <p:cNvGrpSpPr/>
            <p:nvPr/>
          </p:nvGrpSpPr>
          <p:grpSpPr>
            <a:xfrm>
              <a:off x="892157" y="1207275"/>
              <a:ext cx="2440916" cy="850900"/>
              <a:chOff x="918563" y="1219200"/>
              <a:chExt cx="2440916" cy="850900"/>
            </a:xfrm>
          </p:grpSpPr>
          <p:cxnSp>
            <p:nvCxnSpPr>
              <p:cNvPr id="260" name="Straight Connector 259"/>
              <p:cNvCxnSpPr/>
              <p:nvPr/>
            </p:nvCxnSpPr>
            <p:spPr>
              <a:xfrm flipV="1">
                <a:off x="1041174" y="1219200"/>
                <a:ext cx="585432" cy="85090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flipV="1">
                <a:off x="918563" y="1903911"/>
                <a:ext cx="2115286" cy="12489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 flipV="1">
                <a:off x="1368029" y="1295401"/>
                <a:ext cx="1991450" cy="12488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4" name="Group 263"/>
            <p:cNvGrpSpPr/>
            <p:nvPr/>
          </p:nvGrpSpPr>
          <p:grpSpPr>
            <a:xfrm rot="1336872">
              <a:off x="1221776" y="1393344"/>
              <a:ext cx="325368" cy="259321"/>
              <a:chOff x="1074516" y="1244847"/>
              <a:chExt cx="1116601" cy="889933"/>
            </a:xfrm>
          </p:grpSpPr>
          <p:sp>
            <p:nvSpPr>
              <p:cNvPr id="265" name="Oval 264"/>
              <p:cNvSpPr/>
              <p:nvPr/>
            </p:nvSpPr>
            <p:spPr>
              <a:xfrm rot="18855445">
                <a:off x="1168275" y="1506380"/>
                <a:ext cx="474307" cy="265507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Oval 265"/>
              <p:cNvSpPr/>
              <p:nvPr/>
            </p:nvSpPr>
            <p:spPr>
              <a:xfrm rot="18469683">
                <a:off x="1599844" y="1449596"/>
                <a:ext cx="256746" cy="186874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Freeform 266"/>
              <p:cNvSpPr/>
              <p:nvPr/>
            </p:nvSpPr>
            <p:spPr>
              <a:xfrm>
                <a:off x="1798824" y="1244847"/>
                <a:ext cx="276476" cy="83835"/>
              </a:xfrm>
              <a:custGeom>
                <a:avLst/>
                <a:gdLst>
                  <a:gd name="connsiteX0" fmla="*/ 77227 w 276474"/>
                  <a:gd name="connsiteY0" fmla="*/ 83836 h 83836"/>
                  <a:gd name="connsiteX1" fmla="*/ 6068 w 276474"/>
                  <a:gd name="connsiteY1" fmla="*/ 9119 h 83836"/>
                  <a:gd name="connsiteX2" fmla="*/ 215988 w 276474"/>
                  <a:gd name="connsiteY2" fmla="*/ 5561 h 83836"/>
                  <a:gd name="connsiteX3" fmla="*/ 276474 w 276474"/>
                  <a:gd name="connsiteY3" fmla="*/ 48256 h 83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474" h="83836">
                    <a:moveTo>
                      <a:pt x="77227" y="83836"/>
                    </a:moveTo>
                    <a:cubicBezTo>
                      <a:pt x="30084" y="53000"/>
                      <a:pt x="-17059" y="22165"/>
                      <a:pt x="6068" y="9119"/>
                    </a:cubicBezTo>
                    <a:cubicBezTo>
                      <a:pt x="29195" y="-3927"/>
                      <a:pt x="170920" y="-962"/>
                      <a:pt x="215988" y="5561"/>
                    </a:cubicBezTo>
                    <a:cubicBezTo>
                      <a:pt x="261056" y="12084"/>
                      <a:pt x="268765" y="30170"/>
                      <a:pt x="276474" y="482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Freeform 267"/>
              <p:cNvSpPr/>
              <p:nvPr/>
            </p:nvSpPr>
            <p:spPr>
              <a:xfrm>
                <a:off x="1779640" y="1489903"/>
                <a:ext cx="411477" cy="198827"/>
              </a:xfrm>
              <a:custGeom>
                <a:avLst/>
                <a:gdLst>
                  <a:gd name="connsiteX0" fmla="*/ 76123 w 328739"/>
                  <a:gd name="connsiteY0" fmla="*/ 0 h 169628"/>
                  <a:gd name="connsiteX1" fmla="*/ 8521 w 328739"/>
                  <a:gd name="connsiteY1" fmla="*/ 64044 h 169628"/>
                  <a:gd name="connsiteX2" fmla="*/ 246906 w 328739"/>
                  <a:gd name="connsiteY2" fmla="*/ 42696 h 169628"/>
                  <a:gd name="connsiteX3" fmla="*/ 282486 w 328739"/>
                  <a:gd name="connsiteY3" fmla="*/ 152993 h 169628"/>
                  <a:gd name="connsiteX4" fmla="*/ 328739 w 328739"/>
                  <a:gd name="connsiteY4" fmla="*/ 167225 h 169628"/>
                  <a:gd name="connsiteX0" fmla="*/ 74198 w 326814"/>
                  <a:gd name="connsiteY0" fmla="*/ 103677 h 282196"/>
                  <a:gd name="connsiteX1" fmla="*/ 6596 w 326814"/>
                  <a:gd name="connsiteY1" fmla="*/ 167721 h 282196"/>
                  <a:gd name="connsiteX2" fmla="*/ 214967 w 326814"/>
                  <a:gd name="connsiteY2" fmla="*/ 943 h 282196"/>
                  <a:gd name="connsiteX3" fmla="*/ 280561 w 326814"/>
                  <a:gd name="connsiteY3" fmla="*/ 256670 h 282196"/>
                  <a:gd name="connsiteX4" fmla="*/ 326814 w 326814"/>
                  <a:gd name="connsiteY4" fmla="*/ 270902 h 282196"/>
                  <a:gd name="connsiteX0" fmla="*/ 74198 w 326814"/>
                  <a:gd name="connsiteY0" fmla="*/ 102764 h 270092"/>
                  <a:gd name="connsiteX1" fmla="*/ 6596 w 326814"/>
                  <a:gd name="connsiteY1" fmla="*/ 166808 h 270092"/>
                  <a:gd name="connsiteX2" fmla="*/ 214967 w 326814"/>
                  <a:gd name="connsiteY2" fmla="*/ 30 h 270092"/>
                  <a:gd name="connsiteX3" fmla="*/ 239055 w 326814"/>
                  <a:gd name="connsiteY3" fmla="*/ 154466 h 270092"/>
                  <a:gd name="connsiteX4" fmla="*/ 326814 w 326814"/>
                  <a:gd name="connsiteY4" fmla="*/ 269989 h 270092"/>
                  <a:gd name="connsiteX0" fmla="*/ 74198 w 405831"/>
                  <a:gd name="connsiteY0" fmla="*/ 102761 h 198633"/>
                  <a:gd name="connsiteX1" fmla="*/ 6596 w 405831"/>
                  <a:gd name="connsiteY1" fmla="*/ 166805 h 198633"/>
                  <a:gd name="connsiteX2" fmla="*/ 214967 w 405831"/>
                  <a:gd name="connsiteY2" fmla="*/ 27 h 198633"/>
                  <a:gd name="connsiteX3" fmla="*/ 239055 w 405831"/>
                  <a:gd name="connsiteY3" fmla="*/ 154463 h 198633"/>
                  <a:gd name="connsiteX4" fmla="*/ 405832 w 405831"/>
                  <a:gd name="connsiteY4" fmla="*/ 198173 h 198633"/>
                  <a:gd name="connsiteX0" fmla="*/ 106502 w 438135"/>
                  <a:gd name="connsiteY0" fmla="*/ 103996 h 199868"/>
                  <a:gd name="connsiteX1" fmla="*/ 4315 w 438135"/>
                  <a:gd name="connsiteY1" fmla="*/ 83626 h 199868"/>
                  <a:gd name="connsiteX2" fmla="*/ 247271 w 438135"/>
                  <a:gd name="connsiteY2" fmla="*/ 1262 h 199868"/>
                  <a:gd name="connsiteX3" fmla="*/ 271359 w 438135"/>
                  <a:gd name="connsiteY3" fmla="*/ 155698 h 199868"/>
                  <a:gd name="connsiteX4" fmla="*/ 438136 w 438135"/>
                  <a:gd name="connsiteY4" fmla="*/ 199408 h 199868"/>
                  <a:gd name="connsiteX0" fmla="*/ 38717 w 460449"/>
                  <a:gd name="connsiteY0" fmla="*/ 269620 h 272823"/>
                  <a:gd name="connsiteX1" fmla="*/ 26629 w 460449"/>
                  <a:gd name="connsiteY1" fmla="*/ 84182 h 272823"/>
                  <a:gd name="connsiteX2" fmla="*/ 269585 w 460449"/>
                  <a:gd name="connsiteY2" fmla="*/ 1818 h 272823"/>
                  <a:gd name="connsiteX3" fmla="*/ 293673 w 460449"/>
                  <a:gd name="connsiteY3" fmla="*/ 156254 h 272823"/>
                  <a:gd name="connsiteX4" fmla="*/ 460450 w 460449"/>
                  <a:gd name="connsiteY4" fmla="*/ 199964 h 272823"/>
                  <a:gd name="connsiteX0" fmla="*/ 12687 w 434419"/>
                  <a:gd name="connsiteY0" fmla="*/ 268117 h 272075"/>
                  <a:gd name="connsiteX1" fmla="*/ 104234 w 434419"/>
                  <a:gd name="connsiteY1" fmla="*/ 119076 h 272075"/>
                  <a:gd name="connsiteX2" fmla="*/ 243555 w 434419"/>
                  <a:gd name="connsiteY2" fmla="*/ 315 h 272075"/>
                  <a:gd name="connsiteX3" fmla="*/ 267643 w 434419"/>
                  <a:gd name="connsiteY3" fmla="*/ 154751 h 272075"/>
                  <a:gd name="connsiteX4" fmla="*/ 434420 w 434419"/>
                  <a:gd name="connsiteY4" fmla="*/ 198461 h 272075"/>
                  <a:gd name="connsiteX0" fmla="*/ 14948 w 411477"/>
                  <a:gd name="connsiteY0" fmla="*/ 40817 h 198825"/>
                  <a:gd name="connsiteX1" fmla="*/ 81292 w 411477"/>
                  <a:gd name="connsiteY1" fmla="*/ 118980 h 198825"/>
                  <a:gd name="connsiteX2" fmla="*/ 220613 w 411477"/>
                  <a:gd name="connsiteY2" fmla="*/ 219 h 198825"/>
                  <a:gd name="connsiteX3" fmla="*/ 244701 w 411477"/>
                  <a:gd name="connsiteY3" fmla="*/ 154655 h 198825"/>
                  <a:gd name="connsiteX4" fmla="*/ 411478 w 411477"/>
                  <a:gd name="connsiteY4" fmla="*/ 198365 h 198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1477" h="198825">
                    <a:moveTo>
                      <a:pt x="14948" y="40817"/>
                    </a:moveTo>
                    <a:cubicBezTo>
                      <a:pt x="-33085" y="69281"/>
                      <a:pt x="47015" y="125746"/>
                      <a:pt x="81292" y="118980"/>
                    </a:cubicBezTo>
                    <a:cubicBezTo>
                      <a:pt x="115569" y="112214"/>
                      <a:pt x="193378" y="-5727"/>
                      <a:pt x="220613" y="219"/>
                    </a:cubicBezTo>
                    <a:cubicBezTo>
                      <a:pt x="247848" y="6165"/>
                      <a:pt x="212890" y="121631"/>
                      <a:pt x="244701" y="154655"/>
                    </a:cubicBezTo>
                    <a:cubicBezTo>
                      <a:pt x="276512" y="187679"/>
                      <a:pt x="395171" y="201626"/>
                      <a:pt x="411478" y="198365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Freeform 268"/>
              <p:cNvSpPr/>
              <p:nvPr/>
            </p:nvSpPr>
            <p:spPr>
              <a:xfrm>
                <a:off x="1341346" y="1635775"/>
                <a:ext cx="387833" cy="407359"/>
              </a:xfrm>
              <a:custGeom>
                <a:avLst/>
                <a:gdLst>
                  <a:gd name="connsiteX0" fmla="*/ 359356 w 359356"/>
                  <a:gd name="connsiteY0" fmla="*/ 6036 h 326254"/>
                  <a:gd name="connsiteX1" fmla="*/ 288196 w 359356"/>
                  <a:gd name="connsiteY1" fmla="*/ 55848 h 326254"/>
                  <a:gd name="connsiteX2" fmla="*/ 113855 w 359356"/>
                  <a:gd name="connsiteY2" fmla="*/ 6036 h 326254"/>
                  <a:gd name="connsiteX3" fmla="*/ 113855 w 359356"/>
                  <a:gd name="connsiteY3" fmla="*/ 223073 h 326254"/>
                  <a:gd name="connsiteX4" fmla="*/ 0 w 359356"/>
                  <a:gd name="connsiteY4" fmla="*/ 326254 h 326254"/>
                  <a:gd name="connsiteX0" fmla="*/ 387833 w 387833"/>
                  <a:gd name="connsiteY0" fmla="*/ 6036 h 405380"/>
                  <a:gd name="connsiteX1" fmla="*/ 316673 w 387833"/>
                  <a:gd name="connsiteY1" fmla="*/ 55848 h 405380"/>
                  <a:gd name="connsiteX2" fmla="*/ 142332 w 387833"/>
                  <a:gd name="connsiteY2" fmla="*/ 6036 h 405380"/>
                  <a:gd name="connsiteX3" fmla="*/ 142332 w 387833"/>
                  <a:gd name="connsiteY3" fmla="*/ 223073 h 405380"/>
                  <a:gd name="connsiteX4" fmla="*/ -1 w 387833"/>
                  <a:gd name="connsiteY4" fmla="*/ 405379 h 405380"/>
                  <a:gd name="connsiteX0" fmla="*/ 387833 w 387833"/>
                  <a:gd name="connsiteY0" fmla="*/ 8013 h 407357"/>
                  <a:gd name="connsiteX1" fmla="*/ 316673 w 387833"/>
                  <a:gd name="connsiteY1" fmla="*/ 57825 h 407357"/>
                  <a:gd name="connsiteX2" fmla="*/ 142332 w 387833"/>
                  <a:gd name="connsiteY2" fmla="*/ 8013 h 407357"/>
                  <a:gd name="connsiteX3" fmla="*/ 162353 w 387833"/>
                  <a:gd name="connsiteY3" fmla="*/ 260031 h 407357"/>
                  <a:gd name="connsiteX4" fmla="*/ -1 w 387833"/>
                  <a:gd name="connsiteY4" fmla="*/ 407356 h 407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7833" h="407357">
                    <a:moveTo>
                      <a:pt x="387833" y="8013"/>
                    </a:moveTo>
                    <a:cubicBezTo>
                      <a:pt x="372711" y="32919"/>
                      <a:pt x="357590" y="57825"/>
                      <a:pt x="316673" y="57825"/>
                    </a:cubicBezTo>
                    <a:cubicBezTo>
                      <a:pt x="275756" y="57825"/>
                      <a:pt x="168052" y="-25688"/>
                      <a:pt x="142332" y="8013"/>
                    </a:cubicBezTo>
                    <a:cubicBezTo>
                      <a:pt x="116612" y="41714"/>
                      <a:pt x="186075" y="193474"/>
                      <a:pt x="162353" y="260031"/>
                    </a:cubicBezTo>
                    <a:cubicBezTo>
                      <a:pt x="138631" y="326588"/>
                      <a:pt x="18975" y="391938"/>
                      <a:pt x="-1" y="4073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Freeform 269"/>
              <p:cNvSpPr/>
              <p:nvPr/>
            </p:nvSpPr>
            <p:spPr>
              <a:xfrm>
                <a:off x="1074516" y="1600945"/>
                <a:ext cx="615521" cy="533835"/>
              </a:xfrm>
              <a:custGeom>
                <a:avLst/>
                <a:gdLst>
                  <a:gd name="connsiteX0" fmla="*/ 430515 w 430515"/>
                  <a:gd name="connsiteY0" fmla="*/ 35725 h 366617"/>
                  <a:gd name="connsiteX1" fmla="*/ 377145 w 430515"/>
                  <a:gd name="connsiteY1" fmla="*/ 46399 h 366617"/>
                  <a:gd name="connsiteX2" fmla="*/ 238384 w 430515"/>
                  <a:gd name="connsiteY2" fmla="*/ 145 h 366617"/>
                  <a:gd name="connsiteX3" fmla="*/ 106739 w 430515"/>
                  <a:gd name="connsiteY3" fmla="*/ 64189 h 366617"/>
                  <a:gd name="connsiteX4" fmla="*/ 131645 w 430515"/>
                  <a:gd name="connsiteY4" fmla="*/ 288342 h 366617"/>
                  <a:gd name="connsiteX5" fmla="*/ 0 w 430515"/>
                  <a:gd name="connsiteY5" fmla="*/ 366617 h 366617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261151 w 560021"/>
                  <a:gd name="connsiteY4" fmla="*/ 288342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2616 w 560021"/>
                  <a:gd name="connsiteY4" fmla="*/ 318668 h 406463"/>
                  <a:gd name="connsiteX5" fmla="*/ 0 w 560021"/>
                  <a:gd name="connsiteY5" fmla="*/ 406463 h 406463"/>
                  <a:gd name="connsiteX0" fmla="*/ 615523 w 615523"/>
                  <a:gd name="connsiteY0" fmla="*/ 35725 h 533833"/>
                  <a:gd name="connsiteX1" fmla="*/ 562153 w 615523"/>
                  <a:gd name="connsiteY1" fmla="*/ 46399 h 533833"/>
                  <a:gd name="connsiteX2" fmla="*/ 423392 w 615523"/>
                  <a:gd name="connsiteY2" fmla="*/ 145 h 533833"/>
                  <a:gd name="connsiteX3" fmla="*/ 212050 w 615523"/>
                  <a:gd name="connsiteY3" fmla="*/ 64188 h 533833"/>
                  <a:gd name="connsiteX4" fmla="*/ 248118 w 615523"/>
                  <a:gd name="connsiteY4" fmla="*/ 318668 h 533833"/>
                  <a:gd name="connsiteX5" fmla="*/ 0 w 615523"/>
                  <a:gd name="connsiteY5" fmla="*/ 533834 h 53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15523" h="533833">
                    <a:moveTo>
                      <a:pt x="615523" y="35725"/>
                    </a:moveTo>
                    <a:cubicBezTo>
                      <a:pt x="604849" y="44027"/>
                      <a:pt x="594175" y="52329"/>
                      <a:pt x="562153" y="46399"/>
                    </a:cubicBezTo>
                    <a:cubicBezTo>
                      <a:pt x="530131" y="40469"/>
                      <a:pt x="481743" y="-2820"/>
                      <a:pt x="423392" y="145"/>
                    </a:cubicBezTo>
                    <a:cubicBezTo>
                      <a:pt x="365042" y="3110"/>
                      <a:pt x="241262" y="11101"/>
                      <a:pt x="212050" y="64188"/>
                    </a:cubicBezTo>
                    <a:cubicBezTo>
                      <a:pt x="182838" y="117275"/>
                      <a:pt x="283460" y="240394"/>
                      <a:pt x="248118" y="318668"/>
                    </a:cubicBezTo>
                    <a:cubicBezTo>
                      <a:pt x="212776" y="396942"/>
                      <a:pt x="56927" y="519899"/>
                      <a:pt x="0" y="533834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Freeform 270"/>
              <p:cNvSpPr/>
              <p:nvPr/>
            </p:nvSpPr>
            <p:spPr>
              <a:xfrm>
                <a:off x="1821057" y="1306931"/>
                <a:ext cx="291954" cy="159245"/>
              </a:xfrm>
              <a:custGeom>
                <a:avLst/>
                <a:gdLst>
                  <a:gd name="connsiteX0" fmla="*/ 40050 w 224885"/>
                  <a:gd name="connsiteY0" fmla="*/ 6195 h 180073"/>
                  <a:gd name="connsiteX1" fmla="*/ 912 w 224885"/>
                  <a:gd name="connsiteY1" fmla="*/ 98703 h 180073"/>
                  <a:gd name="connsiteX2" fmla="*/ 64955 w 224885"/>
                  <a:gd name="connsiteY2" fmla="*/ 155630 h 180073"/>
                  <a:gd name="connsiteX3" fmla="*/ 164579 w 224885"/>
                  <a:gd name="connsiteY3" fmla="*/ 130725 h 180073"/>
                  <a:gd name="connsiteX4" fmla="*/ 217948 w 224885"/>
                  <a:gd name="connsiteY4" fmla="*/ 176978 h 180073"/>
                  <a:gd name="connsiteX5" fmla="*/ 203716 w 224885"/>
                  <a:gd name="connsiteY5" fmla="*/ 27543 h 180073"/>
                  <a:gd name="connsiteX6" fmla="*/ 40050 w 224885"/>
                  <a:gd name="connsiteY6" fmla="*/ 6195 h 180073"/>
                  <a:gd name="connsiteX0" fmla="*/ 40050 w 291952"/>
                  <a:gd name="connsiteY0" fmla="*/ 5340 h 159245"/>
                  <a:gd name="connsiteX1" fmla="*/ 912 w 291952"/>
                  <a:gd name="connsiteY1" fmla="*/ 97848 h 159245"/>
                  <a:gd name="connsiteX2" fmla="*/ 64955 w 291952"/>
                  <a:gd name="connsiteY2" fmla="*/ 154775 h 159245"/>
                  <a:gd name="connsiteX3" fmla="*/ 164579 w 291952"/>
                  <a:gd name="connsiteY3" fmla="*/ 129870 h 159245"/>
                  <a:gd name="connsiteX4" fmla="*/ 291397 w 291952"/>
                  <a:gd name="connsiteY4" fmla="*/ 155143 h 159245"/>
                  <a:gd name="connsiteX5" fmla="*/ 203716 w 291952"/>
                  <a:gd name="connsiteY5" fmla="*/ 26688 h 159245"/>
                  <a:gd name="connsiteX6" fmla="*/ 40050 w 291952"/>
                  <a:gd name="connsiteY6" fmla="*/ 5340 h 159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1952" h="159245">
                    <a:moveTo>
                      <a:pt x="40050" y="5340"/>
                    </a:moveTo>
                    <a:cubicBezTo>
                      <a:pt x="6249" y="17200"/>
                      <a:pt x="-3239" y="72942"/>
                      <a:pt x="912" y="97848"/>
                    </a:cubicBezTo>
                    <a:cubicBezTo>
                      <a:pt x="5063" y="122754"/>
                      <a:pt x="37677" y="149438"/>
                      <a:pt x="64955" y="154775"/>
                    </a:cubicBezTo>
                    <a:cubicBezTo>
                      <a:pt x="92233" y="160112"/>
                      <a:pt x="126839" y="129809"/>
                      <a:pt x="164579" y="129870"/>
                    </a:cubicBezTo>
                    <a:cubicBezTo>
                      <a:pt x="202319" y="129931"/>
                      <a:pt x="284874" y="172340"/>
                      <a:pt x="291397" y="155143"/>
                    </a:cubicBezTo>
                    <a:cubicBezTo>
                      <a:pt x="297920" y="137946"/>
                      <a:pt x="245607" y="51655"/>
                      <a:pt x="203716" y="26688"/>
                    </a:cubicBezTo>
                    <a:cubicBezTo>
                      <a:pt x="161825" y="1721"/>
                      <a:pt x="73851" y="-6520"/>
                      <a:pt x="40050" y="534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2" name="Group 271"/>
            <p:cNvGrpSpPr/>
            <p:nvPr/>
          </p:nvGrpSpPr>
          <p:grpSpPr>
            <a:xfrm rot="1336872">
              <a:off x="1161617" y="1487992"/>
              <a:ext cx="325368" cy="259321"/>
              <a:chOff x="1074516" y="1244847"/>
              <a:chExt cx="1116601" cy="889933"/>
            </a:xfrm>
          </p:grpSpPr>
          <p:sp>
            <p:nvSpPr>
              <p:cNvPr id="273" name="Oval 272"/>
              <p:cNvSpPr/>
              <p:nvPr/>
            </p:nvSpPr>
            <p:spPr>
              <a:xfrm rot="18855445">
                <a:off x="1168275" y="1506380"/>
                <a:ext cx="474307" cy="265507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Oval 273"/>
              <p:cNvSpPr/>
              <p:nvPr/>
            </p:nvSpPr>
            <p:spPr>
              <a:xfrm rot="18469683">
                <a:off x="1599844" y="1449596"/>
                <a:ext cx="256746" cy="186874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5" name="Freeform 274"/>
              <p:cNvSpPr/>
              <p:nvPr/>
            </p:nvSpPr>
            <p:spPr>
              <a:xfrm>
                <a:off x="1798824" y="1244847"/>
                <a:ext cx="276476" cy="83835"/>
              </a:xfrm>
              <a:custGeom>
                <a:avLst/>
                <a:gdLst>
                  <a:gd name="connsiteX0" fmla="*/ 77227 w 276474"/>
                  <a:gd name="connsiteY0" fmla="*/ 83836 h 83836"/>
                  <a:gd name="connsiteX1" fmla="*/ 6068 w 276474"/>
                  <a:gd name="connsiteY1" fmla="*/ 9119 h 83836"/>
                  <a:gd name="connsiteX2" fmla="*/ 215988 w 276474"/>
                  <a:gd name="connsiteY2" fmla="*/ 5561 h 83836"/>
                  <a:gd name="connsiteX3" fmla="*/ 276474 w 276474"/>
                  <a:gd name="connsiteY3" fmla="*/ 48256 h 83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474" h="83836">
                    <a:moveTo>
                      <a:pt x="77227" y="83836"/>
                    </a:moveTo>
                    <a:cubicBezTo>
                      <a:pt x="30084" y="53000"/>
                      <a:pt x="-17059" y="22165"/>
                      <a:pt x="6068" y="9119"/>
                    </a:cubicBezTo>
                    <a:cubicBezTo>
                      <a:pt x="29195" y="-3927"/>
                      <a:pt x="170920" y="-962"/>
                      <a:pt x="215988" y="5561"/>
                    </a:cubicBezTo>
                    <a:cubicBezTo>
                      <a:pt x="261056" y="12084"/>
                      <a:pt x="268765" y="30170"/>
                      <a:pt x="276474" y="482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Freeform 275"/>
              <p:cNvSpPr/>
              <p:nvPr/>
            </p:nvSpPr>
            <p:spPr>
              <a:xfrm>
                <a:off x="1779640" y="1489903"/>
                <a:ext cx="411477" cy="198827"/>
              </a:xfrm>
              <a:custGeom>
                <a:avLst/>
                <a:gdLst>
                  <a:gd name="connsiteX0" fmla="*/ 76123 w 328739"/>
                  <a:gd name="connsiteY0" fmla="*/ 0 h 169628"/>
                  <a:gd name="connsiteX1" fmla="*/ 8521 w 328739"/>
                  <a:gd name="connsiteY1" fmla="*/ 64044 h 169628"/>
                  <a:gd name="connsiteX2" fmla="*/ 246906 w 328739"/>
                  <a:gd name="connsiteY2" fmla="*/ 42696 h 169628"/>
                  <a:gd name="connsiteX3" fmla="*/ 282486 w 328739"/>
                  <a:gd name="connsiteY3" fmla="*/ 152993 h 169628"/>
                  <a:gd name="connsiteX4" fmla="*/ 328739 w 328739"/>
                  <a:gd name="connsiteY4" fmla="*/ 167225 h 169628"/>
                  <a:gd name="connsiteX0" fmla="*/ 74198 w 326814"/>
                  <a:gd name="connsiteY0" fmla="*/ 103677 h 282196"/>
                  <a:gd name="connsiteX1" fmla="*/ 6596 w 326814"/>
                  <a:gd name="connsiteY1" fmla="*/ 167721 h 282196"/>
                  <a:gd name="connsiteX2" fmla="*/ 214967 w 326814"/>
                  <a:gd name="connsiteY2" fmla="*/ 943 h 282196"/>
                  <a:gd name="connsiteX3" fmla="*/ 280561 w 326814"/>
                  <a:gd name="connsiteY3" fmla="*/ 256670 h 282196"/>
                  <a:gd name="connsiteX4" fmla="*/ 326814 w 326814"/>
                  <a:gd name="connsiteY4" fmla="*/ 270902 h 282196"/>
                  <a:gd name="connsiteX0" fmla="*/ 74198 w 326814"/>
                  <a:gd name="connsiteY0" fmla="*/ 102764 h 270092"/>
                  <a:gd name="connsiteX1" fmla="*/ 6596 w 326814"/>
                  <a:gd name="connsiteY1" fmla="*/ 166808 h 270092"/>
                  <a:gd name="connsiteX2" fmla="*/ 214967 w 326814"/>
                  <a:gd name="connsiteY2" fmla="*/ 30 h 270092"/>
                  <a:gd name="connsiteX3" fmla="*/ 239055 w 326814"/>
                  <a:gd name="connsiteY3" fmla="*/ 154466 h 270092"/>
                  <a:gd name="connsiteX4" fmla="*/ 326814 w 326814"/>
                  <a:gd name="connsiteY4" fmla="*/ 269989 h 270092"/>
                  <a:gd name="connsiteX0" fmla="*/ 74198 w 405831"/>
                  <a:gd name="connsiteY0" fmla="*/ 102761 h 198633"/>
                  <a:gd name="connsiteX1" fmla="*/ 6596 w 405831"/>
                  <a:gd name="connsiteY1" fmla="*/ 166805 h 198633"/>
                  <a:gd name="connsiteX2" fmla="*/ 214967 w 405831"/>
                  <a:gd name="connsiteY2" fmla="*/ 27 h 198633"/>
                  <a:gd name="connsiteX3" fmla="*/ 239055 w 405831"/>
                  <a:gd name="connsiteY3" fmla="*/ 154463 h 198633"/>
                  <a:gd name="connsiteX4" fmla="*/ 405832 w 405831"/>
                  <a:gd name="connsiteY4" fmla="*/ 198173 h 198633"/>
                  <a:gd name="connsiteX0" fmla="*/ 106502 w 438135"/>
                  <a:gd name="connsiteY0" fmla="*/ 103996 h 199868"/>
                  <a:gd name="connsiteX1" fmla="*/ 4315 w 438135"/>
                  <a:gd name="connsiteY1" fmla="*/ 83626 h 199868"/>
                  <a:gd name="connsiteX2" fmla="*/ 247271 w 438135"/>
                  <a:gd name="connsiteY2" fmla="*/ 1262 h 199868"/>
                  <a:gd name="connsiteX3" fmla="*/ 271359 w 438135"/>
                  <a:gd name="connsiteY3" fmla="*/ 155698 h 199868"/>
                  <a:gd name="connsiteX4" fmla="*/ 438136 w 438135"/>
                  <a:gd name="connsiteY4" fmla="*/ 199408 h 199868"/>
                  <a:gd name="connsiteX0" fmla="*/ 38717 w 460449"/>
                  <a:gd name="connsiteY0" fmla="*/ 269620 h 272823"/>
                  <a:gd name="connsiteX1" fmla="*/ 26629 w 460449"/>
                  <a:gd name="connsiteY1" fmla="*/ 84182 h 272823"/>
                  <a:gd name="connsiteX2" fmla="*/ 269585 w 460449"/>
                  <a:gd name="connsiteY2" fmla="*/ 1818 h 272823"/>
                  <a:gd name="connsiteX3" fmla="*/ 293673 w 460449"/>
                  <a:gd name="connsiteY3" fmla="*/ 156254 h 272823"/>
                  <a:gd name="connsiteX4" fmla="*/ 460450 w 460449"/>
                  <a:gd name="connsiteY4" fmla="*/ 199964 h 272823"/>
                  <a:gd name="connsiteX0" fmla="*/ 12687 w 434419"/>
                  <a:gd name="connsiteY0" fmla="*/ 268117 h 272075"/>
                  <a:gd name="connsiteX1" fmla="*/ 104234 w 434419"/>
                  <a:gd name="connsiteY1" fmla="*/ 119076 h 272075"/>
                  <a:gd name="connsiteX2" fmla="*/ 243555 w 434419"/>
                  <a:gd name="connsiteY2" fmla="*/ 315 h 272075"/>
                  <a:gd name="connsiteX3" fmla="*/ 267643 w 434419"/>
                  <a:gd name="connsiteY3" fmla="*/ 154751 h 272075"/>
                  <a:gd name="connsiteX4" fmla="*/ 434420 w 434419"/>
                  <a:gd name="connsiteY4" fmla="*/ 198461 h 272075"/>
                  <a:gd name="connsiteX0" fmla="*/ 14948 w 411477"/>
                  <a:gd name="connsiteY0" fmla="*/ 40817 h 198825"/>
                  <a:gd name="connsiteX1" fmla="*/ 81292 w 411477"/>
                  <a:gd name="connsiteY1" fmla="*/ 118980 h 198825"/>
                  <a:gd name="connsiteX2" fmla="*/ 220613 w 411477"/>
                  <a:gd name="connsiteY2" fmla="*/ 219 h 198825"/>
                  <a:gd name="connsiteX3" fmla="*/ 244701 w 411477"/>
                  <a:gd name="connsiteY3" fmla="*/ 154655 h 198825"/>
                  <a:gd name="connsiteX4" fmla="*/ 411478 w 411477"/>
                  <a:gd name="connsiteY4" fmla="*/ 198365 h 198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1477" h="198825">
                    <a:moveTo>
                      <a:pt x="14948" y="40817"/>
                    </a:moveTo>
                    <a:cubicBezTo>
                      <a:pt x="-33085" y="69281"/>
                      <a:pt x="47015" y="125746"/>
                      <a:pt x="81292" y="118980"/>
                    </a:cubicBezTo>
                    <a:cubicBezTo>
                      <a:pt x="115569" y="112214"/>
                      <a:pt x="193378" y="-5727"/>
                      <a:pt x="220613" y="219"/>
                    </a:cubicBezTo>
                    <a:cubicBezTo>
                      <a:pt x="247848" y="6165"/>
                      <a:pt x="212890" y="121631"/>
                      <a:pt x="244701" y="154655"/>
                    </a:cubicBezTo>
                    <a:cubicBezTo>
                      <a:pt x="276512" y="187679"/>
                      <a:pt x="395171" y="201626"/>
                      <a:pt x="411478" y="198365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Freeform 276"/>
              <p:cNvSpPr/>
              <p:nvPr/>
            </p:nvSpPr>
            <p:spPr>
              <a:xfrm>
                <a:off x="1341346" y="1635775"/>
                <a:ext cx="387833" cy="407359"/>
              </a:xfrm>
              <a:custGeom>
                <a:avLst/>
                <a:gdLst>
                  <a:gd name="connsiteX0" fmla="*/ 359356 w 359356"/>
                  <a:gd name="connsiteY0" fmla="*/ 6036 h 326254"/>
                  <a:gd name="connsiteX1" fmla="*/ 288196 w 359356"/>
                  <a:gd name="connsiteY1" fmla="*/ 55848 h 326254"/>
                  <a:gd name="connsiteX2" fmla="*/ 113855 w 359356"/>
                  <a:gd name="connsiteY2" fmla="*/ 6036 h 326254"/>
                  <a:gd name="connsiteX3" fmla="*/ 113855 w 359356"/>
                  <a:gd name="connsiteY3" fmla="*/ 223073 h 326254"/>
                  <a:gd name="connsiteX4" fmla="*/ 0 w 359356"/>
                  <a:gd name="connsiteY4" fmla="*/ 326254 h 326254"/>
                  <a:gd name="connsiteX0" fmla="*/ 387833 w 387833"/>
                  <a:gd name="connsiteY0" fmla="*/ 6036 h 405380"/>
                  <a:gd name="connsiteX1" fmla="*/ 316673 w 387833"/>
                  <a:gd name="connsiteY1" fmla="*/ 55848 h 405380"/>
                  <a:gd name="connsiteX2" fmla="*/ 142332 w 387833"/>
                  <a:gd name="connsiteY2" fmla="*/ 6036 h 405380"/>
                  <a:gd name="connsiteX3" fmla="*/ 142332 w 387833"/>
                  <a:gd name="connsiteY3" fmla="*/ 223073 h 405380"/>
                  <a:gd name="connsiteX4" fmla="*/ -1 w 387833"/>
                  <a:gd name="connsiteY4" fmla="*/ 405379 h 405380"/>
                  <a:gd name="connsiteX0" fmla="*/ 387833 w 387833"/>
                  <a:gd name="connsiteY0" fmla="*/ 8013 h 407357"/>
                  <a:gd name="connsiteX1" fmla="*/ 316673 w 387833"/>
                  <a:gd name="connsiteY1" fmla="*/ 57825 h 407357"/>
                  <a:gd name="connsiteX2" fmla="*/ 142332 w 387833"/>
                  <a:gd name="connsiteY2" fmla="*/ 8013 h 407357"/>
                  <a:gd name="connsiteX3" fmla="*/ 162353 w 387833"/>
                  <a:gd name="connsiteY3" fmla="*/ 260031 h 407357"/>
                  <a:gd name="connsiteX4" fmla="*/ -1 w 387833"/>
                  <a:gd name="connsiteY4" fmla="*/ 407356 h 407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7833" h="407357">
                    <a:moveTo>
                      <a:pt x="387833" y="8013"/>
                    </a:moveTo>
                    <a:cubicBezTo>
                      <a:pt x="372711" y="32919"/>
                      <a:pt x="357590" y="57825"/>
                      <a:pt x="316673" y="57825"/>
                    </a:cubicBezTo>
                    <a:cubicBezTo>
                      <a:pt x="275756" y="57825"/>
                      <a:pt x="168052" y="-25688"/>
                      <a:pt x="142332" y="8013"/>
                    </a:cubicBezTo>
                    <a:cubicBezTo>
                      <a:pt x="116612" y="41714"/>
                      <a:pt x="186075" y="193474"/>
                      <a:pt x="162353" y="260031"/>
                    </a:cubicBezTo>
                    <a:cubicBezTo>
                      <a:pt x="138631" y="326588"/>
                      <a:pt x="18975" y="391938"/>
                      <a:pt x="-1" y="4073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Freeform 277"/>
              <p:cNvSpPr/>
              <p:nvPr/>
            </p:nvSpPr>
            <p:spPr>
              <a:xfrm>
                <a:off x="1074516" y="1600945"/>
                <a:ext cx="615521" cy="533835"/>
              </a:xfrm>
              <a:custGeom>
                <a:avLst/>
                <a:gdLst>
                  <a:gd name="connsiteX0" fmla="*/ 430515 w 430515"/>
                  <a:gd name="connsiteY0" fmla="*/ 35725 h 366617"/>
                  <a:gd name="connsiteX1" fmla="*/ 377145 w 430515"/>
                  <a:gd name="connsiteY1" fmla="*/ 46399 h 366617"/>
                  <a:gd name="connsiteX2" fmla="*/ 238384 w 430515"/>
                  <a:gd name="connsiteY2" fmla="*/ 145 h 366617"/>
                  <a:gd name="connsiteX3" fmla="*/ 106739 w 430515"/>
                  <a:gd name="connsiteY3" fmla="*/ 64189 h 366617"/>
                  <a:gd name="connsiteX4" fmla="*/ 131645 w 430515"/>
                  <a:gd name="connsiteY4" fmla="*/ 288342 h 366617"/>
                  <a:gd name="connsiteX5" fmla="*/ 0 w 430515"/>
                  <a:gd name="connsiteY5" fmla="*/ 366617 h 366617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261151 w 560021"/>
                  <a:gd name="connsiteY4" fmla="*/ 288342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2616 w 560021"/>
                  <a:gd name="connsiteY4" fmla="*/ 318668 h 406463"/>
                  <a:gd name="connsiteX5" fmla="*/ 0 w 560021"/>
                  <a:gd name="connsiteY5" fmla="*/ 406463 h 406463"/>
                  <a:gd name="connsiteX0" fmla="*/ 615523 w 615523"/>
                  <a:gd name="connsiteY0" fmla="*/ 35725 h 533833"/>
                  <a:gd name="connsiteX1" fmla="*/ 562153 w 615523"/>
                  <a:gd name="connsiteY1" fmla="*/ 46399 h 533833"/>
                  <a:gd name="connsiteX2" fmla="*/ 423392 w 615523"/>
                  <a:gd name="connsiteY2" fmla="*/ 145 h 533833"/>
                  <a:gd name="connsiteX3" fmla="*/ 212050 w 615523"/>
                  <a:gd name="connsiteY3" fmla="*/ 64188 h 533833"/>
                  <a:gd name="connsiteX4" fmla="*/ 248118 w 615523"/>
                  <a:gd name="connsiteY4" fmla="*/ 318668 h 533833"/>
                  <a:gd name="connsiteX5" fmla="*/ 0 w 615523"/>
                  <a:gd name="connsiteY5" fmla="*/ 533834 h 53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15523" h="533833">
                    <a:moveTo>
                      <a:pt x="615523" y="35725"/>
                    </a:moveTo>
                    <a:cubicBezTo>
                      <a:pt x="604849" y="44027"/>
                      <a:pt x="594175" y="52329"/>
                      <a:pt x="562153" y="46399"/>
                    </a:cubicBezTo>
                    <a:cubicBezTo>
                      <a:pt x="530131" y="40469"/>
                      <a:pt x="481743" y="-2820"/>
                      <a:pt x="423392" y="145"/>
                    </a:cubicBezTo>
                    <a:cubicBezTo>
                      <a:pt x="365042" y="3110"/>
                      <a:pt x="241262" y="11101"/>
                      <a:pt x="212050" y="64188"/>
                    </a:cubicBezTo>
                    <a:cubicBezTo>
                      <a:pt x="182838" y="117275"/>
                      <a:pt x="283460" y="240394"/>
                      <a:pt x="248118" y="318668"/>
                    </a:cubicBezTo>
                    <a:cubicBezTo>
                      <a:pt x="212776" y="396942"/>
                      <a:pt x="56927" y="519899"/>
                      <a:pt x="0" y="533834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Freeform 278"/>
              <p:cNvSpPr/>
              <p:nvPr/>
            </p:nvSpPr>
            <p:spPr>
              <a:xfrm>
                <a:off x="1821057" y="1306931"/>
                <a:ext cx="291954" cy="159245"/>
              </a:xfrm>
              <a:custGeom>
                <a:avLst/>
                <a:gdLst>
                  <a:gd name="connsiteX0" fmla="*/ 40050 w 224885"/>
                  <a:gd name="connsiteY0" fmla="*/ 6195 h 180073"/>
                  <a:gd name="connsiteX1" fmla="*/ 912 w 224885"/>
                  <a:gd name="connsiteY1" fmla="*/ 98703 h 180073"/>
                  <a:gd name="connsiteX2" fmla="*/ 64955 w 224885"/>
                  <a:gd name="connsiteY2" fmla="*/ 155630 h 180073"/>
                  <a:gd name="connsiteX3" fmla="*/ 164579 w 224885"/>
                  <a:gd name="connsiteY3" fmla="*/ 130725 h 180073"/>
                  <a:gd name="connsiteX4" fmla="*/ 217948 w 224885"/>
                  <a:gd name="connsiteY4" fmla="*/ 176978 h 180073"/>
                  <a:gd name="connsiteX5" fmla="*/ 203716 w 224885"/>
                  <a:gd name="connsiteY5" fmla="*/ 27543 h 180073"/>
                  <a:gd name="connsiteX6" fmla="*/ 40050 w 224885"/>
                  <a:gd name="connsiteY6" fmla="*/ 6195 h 180073"/>
                  <a:gd name="connsiteX0" fmla="*/ 40050 w 291952"/>
                  <a:gd name="connsiteY0" fmla="*/ 5340 h 159245"/>
                  <a:gd name="connsiteX1" fmla="*/ 912 w 291952"/>
                  <a:gd name="connsiteY1" fmla="*/ 97848 h 159245"/>
                  <a:gd name="connsiteX2" fmla="*/ 64955 w 291952"/>
                  <a:gd name="connsiteY2" fmla="*/ 154775 h 159245"/>
                  <a:gd name="connsiteX3" fmla="*/ 164579 w 291952"/>
                  <a:gd name="connsiteY3" fmla="*/ 129870 h 159245"/>
                  <a:gd name="connsiteX4" fmla="*/ 291397 w 291952"/>
                  <a:gd name="connsiteY4" fmla="*/ 155143 h 159245"/>
                  <a:gd name="connsiteX5" fmla="*/ 203716 w 291952"/>
                  <a:gd name="connsiteY5" fmla="*/ 26688 h 159245"/>
                  <a:gd name="connsiteX6" fmla="*/ 40050 w 291952"/>
                  <a:gd name="connsiteY6" fmla="*/ 5340 h 159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1952" h="159245">
                    <a:moveTo>
                      <a:pt x="40050" y="5340"/>
                    </a:moveTo>
                    <a:cubicBezTo>
                      <a:pt x="6249" y="17200"/>
                      <a:pt x="-3239" y="72942"/>
                      <a:pt x="912" y="97848"/>
                    </a:cubicBezTo>
                    <a:cubicBezTo>
                      <a:pt x="5063" y="122754"/>
                      <a:pt x="37677" y="149438"/>
                      <a:pt x="64955" y="154775"/>
                    </a:cubicBezTo>
                    <a:cubicBezTo>
                      <a:pt x="92233" y="160112"/>
                      <a:pt x="126839" y="129809"/>
                      <a:pt x="164579" y="129870"/>
                    </a:cubicBezTo>
                    <a:cubicBezTo>
                      <a:pt x="202319" y="129931"/>
                      <a:pt x="284874" y="172340"/>
                      <a:pt x="291397" y="155143"/>
                    </a:cubicBezTo>
                    <a:cubicBezTo>
                      <a:pt x="297920" y="137946"/>
                      <a:pt x="245607" y="51655"/>
                      <a:pt x="203716" y="26688"/>
                    </a:cubicBezTo>
                    <a:cubicBezTo>
                      <a:pt x="161825" y="1721"/>
                      <a:pt x="73851" y="-6520"/>
                      <a:pt x="40050" y="534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56" name="Picture 2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62" y="1042108"/>
            <a:ext cx="2170786" cy="1321466"/>
          </a:xfrm>
          <a:prstGeom prst="rect">
            <a:avLst/>
          </a:prstGeom>
          <a:effectLst>
            <a:outerShdw blurRad="254000" dist="127000" dir="2700000" algn="ctr" rotWithShape="0">
              <a:schemeClr val="bg1"/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Euclidean geometry and trigonometry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9588" y="609600"/>
            <a:ext cx="379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Euclidean geometry means flat space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58896" y="3752850"/>
            <a:ext cx="9807696" cy="33337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24400" y="6096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sine and cosine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" y="3848100"/>
                <a:ext cx="426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Calculating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848100"/>
                <a:ext cx="4267200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724400" y="38481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Trigonometric identities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895820" y="1316048"/>
            <a:ext cx="1523780" cy="1752479"/>
            <a:chOff x="2302035" y="1205968"/>
            <a:chExt cx="4539930" cy="5221313"/>
          </a:xfrm>
        </p:grpSpPr>
        <p:sp>
          <p:nvSpPr>
            <p:cNvPr id="296" name="Isosceles Triangle 295"/>
            <p:cNvSpPr/>
            <p:nvPr/>
          </p:nvSpPr>
          <p:spPr>
            <a:xfrm>
              <a:off x="3254471" y="2839787"/>
              <a:ext cx="2124655" cy="1462839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70C0"/>
                </a:gs>
                <a:gs pos="100000">
                  <a:schemeClr val="bg2"/>
                </a:gs>
              </a:gsLst>
              <a:lin ang="2700000" scaled="1"/>
              <a:tileRect/>
            </a:gradFill>
            <a:ln w="1905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ctangle 296"/>
            <p:cNvSpPr/>
            <p:nvPr/>
          </p:nvSpPr>
          <p:spPr>
            <a:xfrm rot="19517281">
              <a:off x="2302035" y="1205968"/>
              <a:ext cx="2579857" cy="2579856"/>
            </a:xfrm>
            <a:prstGeom prst="rect">
              <a:avLst/>
            </a:prstGeom>
            <a:gradFill>
              <a:gsLst>
                <a:gs pos="0">
                  <a:srgbClr val="92D050"/>
                </a:gs>
                <a:gs pos="100000">
                  <a:srgbClr val="00B050"/>
                </a:gs>
              </a:gsLst>
              <a:lin ang="2700000" scaled="1"/>
            </a:gradFill>
            <a:ln w="19050"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Rectangle 300"/>
            <p:cNvSpPr/>
            <p:nvPr/>
          </p:nvSpPr>
          <p:spPr>
            <a:xfrm>
              <a:off x="5154874" y="4070612"/>
              <a:ext cx="224252" cy="224252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chemeClr val="bg2"/>
                </a:gs>
              </a:gsLst>
              <a:lin ang="2700000" scaled="1"/>
            </a:gradFill>
            <a:ln w="1905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Rectangle 301"/>
            <p:cNvSpPr/>
            <p:nvPr/>
          </p:nvSpPr>
          <p:spPr>
            <a:xfrm>
              <a:off x="5379125" y="2839786"/>
              <a:ext cx="1462840" cy="1462839"/>
            </a:xfrm>
            <a:prstGeom prst="rect">
              <a:avLst/>
            </a:prstGeom>
            <a:gradFill>
              <a:gsLst>
                <a:gs pos="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2700000" scaled="1"/>
            </a:gra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Rectangle 302"/>
            <p:cNvSpPr/>
            <p:nvPr/>
          </p:nvSpPr>
          <p:spPr>
            <a:xfrm>
              <a:off x="3254471" y="4302627"/>
              <a:ext cx="2124655" cy="2124654"/>
            </a:xfrm>
            <a:prstGeom prst="rect">
              <a:avLst/>
            </a:prstGeom>
            <a:gradFill>
              <a:gsLst>
                <a:gs pos="0">
                  <a:srgbClr val="FF6699"/>
                </a:gs>
                <a:gs pos="100000">
                  <a:srgbClr val="C00000"/>
                </a:gs>
              </a:gsLst>
              <a:lin ang="2700000" scaled="1"/>
            </a:gra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004827" y="3962400"/>
            <a:ext cx="4174984" cy="2427188"/>
            <a:chOff x="571500" y="914400"/>
            <a:chExt cx="8708884" cy="5063038"/>
          </a:xfrm>
        </p:grpSpPr>
        <p:sp>
          <p:nvSpPr>
            <p:cNvPr id="304" name="Isosceles Triangle 303"/>
            <p:cNvSpPr/>
            <p:nvPr/>
          </p:nvSpPr>
          <p:spPr>
            <a:xfrm>
              <a:off x="571500" y="914400"/>
              <a:ext cx="7658100" cy="5063038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bg2"/>
                </a:gs>
                <a:gs pos="0">
                  <a:srgbClr val="0070C0"/>
                </a:gs>
              </a:gsLst>
              <a:lin ang="2700000" scaled="1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5" name="Rectangle 304"/>
            <p:cNvSpPr/>
            <p:nvPr/>
          </p:nvSpPr>
          <p:spPr>
            <a:xfrm>
              <a:off x="7822097" y="5575852"/>
              <a:ext cx="381000" cy="381000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Freeform 307"/>
            <p:cNvSpPr/>
            <p:nvPr/>
          </p:nvSpPr>
          <p:spPr>
            <a:xfrm>
              <a:off x="1447801" y="5410201"/>
              <a:ext cx="162507" cy="540026"/>
            </a:xfrm>
            <a:custGeom>
              <a:avLst/>
              <a:gdLst>
                <a:gd name="connsiteX0" fmla="*/ 198782 w 198782"/>
                <a:gd name="connsiteY0" fmla="*/ 702365 h 702365"/>
                <a:gd name="connsiteX1" fmla="*/ 159026 w 198782"/>
                <a:gd name="connsiteY1" fmla="*/ 31805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210212 w 210212"/>
                <a:gd name="connsiteY0" fmla="*/ 698555 h 698555"/>
                <a:gd name="connsiteX1" fmla="*/ 155216 w 210212"/>
                <a:gd name="connsiteY1" fmla="*/ 302812 h 698555"/>
                <a:gd name="connsiteX2" fmla="*/ 0 w 210212"/>
                <a:gd name="connsiteY2" fmla="*/ 0 h 698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0212" h="698555">
                  <a:moveTo>
                    <a:pt x="210212" y="698555"/>
                  </a:moveTo>
                  <a:cubicBezTo>
                    <a:pt x="206899" y="599219"/>
                    <a:pt x="190251" y="419238"/>
                    <a:pt x="155216" y="302812"/>
                  </a:cubicBezTo>
                  <a:cubicBezTo>
                    <a:pt x="120181" y="186386"/>
                    <a:pt x="62948" y="100495"/>
                    <a:pt x="0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Isosceles Triangle 308"/>
            <p:cNvSpPr/>
            <p:nvPr/>
          </p:nvSpPr>
          <p:spPr>
            <a:xfrm rot="8787751">
              <a:off x="3392148" y="2402983"/>
              <a:ext cx="5888236" cy="2113327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50"/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  <a:tileRect/>
            </a:gra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Rectangle 309"/>
            <p:cNvSpPr/>
            <p:nvPr/>
          </p:nvSpPr>
          <p:spPr>
            <a:xfrm rot="3409331">
              <a:off x="3385592" y="4073588"/>
              <a:ext cx="381000" cy="381000"/>
            </a:xfrm>
            <a:prstGeom prst="rect">
              <a:avLst/>
            </a:prstGeom>
            <a:gradFill flip="none" rotWithShape="1">
              <a:gsLst>
                <a:gs pos="0">
                  <a:srgbClr val="00B050"/>
                </a:gs>
                <a:gs pos="100000">
                  <a:schemeClr val="accent5">
                    <a:lumMod val="50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046953" y="4216770"/>
            <a:ext cx="2624480" cy="2510329"/>
            <a:chOff x="609600" y="854099"/>
            <a:chExt cx="5896980" cy="5640492"/>
          </a:xfrm>
        </p:grpSpPr>
        <p:sp>
          <p:nvSpPr>
            <p:cNvPr id="317" name="Oval 316"/>
            <p:cNvSpPr/>
            <p:nvPr/>
          </p:nvSpPr>
          <p:spPr>
            <a:xfrm>
              <a:off x="609600" y="854099"/>
              <a:ext cx="5430397" cy="5430397"/>
            </a:xfrm>
            <a:prstGeom prst="ellipse">
              <a:avLst/>
            </a:prstGeom>
            <a:gradFill>
              <a:gsLst>
                <a:gs pos="100000">
                  <a:srgbClr val="FF0066"/>
                </a:gs>
                <a:gs pos="52000">
                  <a:schemeClr val="accent6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8" name="Group 317"/>
            <p:cNvGrpSpPr/>
            <p:nvPr/>
          </p:nvGrpSpPr>
          <p:grpSpPr>
            <a:xfrm rot="5400000">
              <a:off x="5693481" y="3218611"/>
              <a:ext cx="761345" cy="724927"/>
              <a:chOff x="6677884" y="880104"/>
              <a:chExt cx="761345" cy="724927"/>
            </a:xfrm>
          </p:grpSpPr>
          <p:sp>
            <p:nvSpPr>
              <p:cNvPr id="319" name="Freeform 318"/>
              <p:cNvSpPr/>
              <p:nvPr/>
            </p:nvSpPr>
            <p:spPr>
              <a:xfrm>
                <a:off x="6723560" y="1395864"/>
                <a:ext cx="657995" cy="209167"/>
              </a:xfrm>
              <a:custGeom>
                <a:avLst/>
                <a:gdLst>
                  <a:gd name="connsiteX0" fmla="*/ 49633 w 666500"/>
                  <a:gd name="connsiteY0" fmla="*/ 46109 h 174873"/>
                  <a:gd name="connsiteX1" fmla="*/ 49633 w 666500"/>
                  <a:gd name="connsiteY1" fmla="*/ 101341 h 174873"/>
                  <a:gd name="connsiteX2" fmla="*/ 64976 w 666500"/>
                  <a:gd name="connsiteY2" fmla="*/ 132026 h 174873"/>
                  <a:gd name="connsiteX3" fmla="*/ 22017 w 666500"/>
                  <a:gd name="connsiteY3" fmla="*/ 171916 h 174873"/>
                  <a:gd name="connsiteX4" fmla="*/ 463875 w 666500"/>
                  <a:gd name="connsiteY4" fmla="*/ 168847 h 174873"/>
                  <a:gd name="connsiteX5" fmla="*/ 647982 w 666500"/>
                  <a:gd name="connsiteY5" fmla="*/ 144300 h 174873"/>
                  <a:gd name="connsiteX6" fmla="*/ 592750 w 666500"/>
                  <a:gd name="connsiteY6" fmla="*/ 3151 h 174873"/>
                  <a:gd name="connsiteX7" fmla="*/ 49633 w 666500"/>
                  <a:gd name="connsiteY7" fmla="*/ 46109 h 174873"/>
                  <a:gd name="connsiteX0" fmla="*/ 42479 w 659346"/>
                  <a:gd name="connsiteY0" fmla="*/ 46109 h 178281"/>
                  <a:gd name="connsiteX1" fmla="*/ 42479 w 659346"/>
                  <a:gd name="connsiteY1" fmla="*/ 101341 h 178281"/>
                  <a:gd name="connsiteX2" fmla="*/ 100780 w 659346"/>
                  <a:gd name="connsiteY2" fmla="*/ 86000 h 178281"/>
                  <a:gd name="connsiteX3" fmla="*/ 14863 w 659346"/>
                  <a:gd name="connsiteY3" fmla="*/ 171916 h 178281"/>
                  <a:gd name="connsiteX4" fmla="*/ 456721 w 659346"/>
                  <a:gd name="connsiteY4" fmla="*/ 168847 h 178281"/>
                  <a:gd name="connsiteX5" fmla="*/ 640828 w 659346"/>
                  <a:gd name="connsiteY5" fmla="*/ 144300 h 178281"/>
                  <a:gd name="connsiteX6" fmla="*/ 585596 w 659346"/>
                  <a:gd name="connsiteY6" fmla="*/ 3151 h 178281"/>
                  <a:gd name="connsiteX7" fmla="*/ 42479 w 659346"/>
                  <a:gd name="connsiteY7" fmla="*/ 46109 h 178281"/>
                  <a:gd name="connsiteX0" fmla="*/ 42385 w 659252"/>
                  <a:gd name="connsiteY0" fmla="*/ 45776 h 177948"/>
                  <a:gd name="connsiteX1" fmla="*/ 57728 w 659252"/>
                  <a:gd name="connsiteY1" fmla="*/ 61118 h 177948"/>
                  <a:gd name="connsiteX2" fmla="*/ 100686 w 659252"/>
                  <a:gd name="connsiteY2" fmla="*/ 85667 h 177948"/>
                  <a:gd name="connsiteX3" fmla="*/ 14769 w 659252"/>
                  <a:gd name="connsiteY3" fmla="*/ 171583 h 177948"/>
                  <a:gd name="connsiteX4" fmla="*/ 456627 w 659252"/>
                  <a:gd name="connsiteY4" fmla="*/ 168514 h 177948"/>
                  <a:gd name="connsiteX5" fmla="*/ 640734 w 659252"/>
                  <a:gd name="connsiteY5" fmla="*/ 143967 h 177948"/>
                  <a:gd name="connsiteX6" fmla="*/ 585502 w 659252"/>
                  <a:gd name="connsiteY6" fmla="*/ 2818 h 177948"/>
                  <a:gd name="connsiteX7" fmla="*/ 42385 w 659252"/>
                  <a:gd name="connsiteY7" fmla="*/ 45776 h 177948"/>
                  <a:gd name="connsiteX0" fmla="*/ 70001 w 657995"/>
                  <a:gd name="connsiteY0" fmla="*/ 3352 h 209167"/>
                  <a:gd name="connsiteX1" fmla="*/ 57728 w 657995"/>
                  <a:gd name="connsiteY1" fmla="*/ 92337 h 209167"/>
                  <a:gd name="connsiteX2" fmla="*/ 100686 w 657995"/>
                  <a:gd name="connsiteY2" fmla="*/ 116886 h 209167"/>
                  <a:gd name="connsiteX3" fmla="*/ 14769 w 657995"/>
                  <a:gd name="connsiteY3" fmla="*/ 202802 h 209167"/>
                  <a:gd name="connsiteX4" fmla="*/ 456627 w 657995"/>
                  <a:gd name="connsiteY4" fmla="*/ 199733 h 209167"/>
                  <a:gd name="connsiteX5" fmla="*/ 640734 w 657995"/>
                  <a:gd name="connsiteY5" fmla="*/ 175186 h 209167"/>
                  <a:gd name="connsiteX6" fmla="*/ 585502 w 657995"/>
                  <a:gd name="connsiteY6" fmla="*/ 34037 h 209167"/>
                  <a:gd name="connsiteX7" fmla="*/ 70001 w 657995"/>
                  <a:gd name="connsiteY7" fmla="*/ 3352 h 209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57995" h="209167">
                    <a:moveTo>
                      <a:pt x="70001" y="3352"/>
                    </a:moveTo>
                    <a:cubicBezTo>
                      <a:pt x="-17961" y="13069"/>
                      <a:pt x="52614" y="73415"/>
                      <a:pt x="57728" y="92337"/>
                    </a:cubicBezTo>
                    <a:cubicBezTo>
                      <a:pt x="62842" y="111259"/>
                      <a:pt x="107846" y="98475"/>
                      <a:pt x="100686" y="116886"/>
                    </a:cubicBezTo>
                    <a:cubicBezTo>
                      <a:pt x="93526" y="135297"/>
                      <a:pt x="-44554" y="188994"/>
                      <a:pt x="14769" y="202802"/>
                    </a:cubicBezTo>
                    <a:cubicBezTo>
                      <a:pt x="74092" y="216610"/>
                      <a:pt x="352300" y="204336"/>
                      <a:pt x="456627" y="199733"/>
                    </a:cubicBezTo>
                    <a:cubicBezTo>
                      <a:pt x="560954" y="195130"/>
                      <a:pt x="619255" y="202802"/>
                      <a:pt x="640734" y="175186"/>
                    </a:cubicBezTo>
                    <a:cubicBezTo>
                      <a:pt x="662213" y="147570"/>
                      <a:pt x="680624" y="62676"/>
                      <a:pt x="585502" y="34037"/>
                    </a:cubicBezTo>
                    <a:cubicBezTo>
                      <a:pt x="490380" y="5398"/>
                      <a:pt x="157963" y="-6365"/>
                      <a:pt x="70001" y="335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Freeform 319"/>
              <p:cNvSpPr/>
              <p:nvPr/>
            </p:nvSpPr>
            <p:spPr>
              <a:xfrm rot="239104">
                <a:off x="6707939" y="913974"/>
                <a:ext cx="658759" cy="674244"/>
              </a:xfrm>
              <a:custGeom>
                <a:avLst/>
                <a:gdLst>
                  <a:gd name="connsiteX0" fmla="*/ 114165 w 667275"/>
                  <a:gd name="connsiteY0" fmla="*/ 604771 h 660303"/>
                  <a:gd name="connsiteX1" fmla="*/ 53680 w 667275"/>
                  <a:gd name="connsiteY1" fmla="*/ 533612 h 660303"/>
                  <a:gd name="connsiteX2" fmla="*/ 310 w 667275"/>
                  <a:gd name="connsiteY2" fmla="*/ 341481 h 660303"/>
                  <a:gd name="connsiteX3" fmla="*/ 78586 w 667275"/>
                  <a:gd name="connsiteY3" fmla="*/ 120886 h 660303"/>
                  <a:gd name="connsiteX4" fmla="*/ 331202 w 667275"/>
                  <a:gd name="connsiteY4" fmla="*/ 7031 h 660303"/>
                  <a:gd name="connsiteX5" fmla="*/ 505543 w 667275"/>
                  <a:gd name="connsiteY5" fmla="*/ 24821 h 660303"/>
                  <a:gd name="connsiteX6" fmla="*/ 619398 w 667275"/>
                  <a:gd name="connsiteY6" fmla="*/ 128002 h 660303"/>
                  <a:gd name="connsiteX7" fmla="*/ 658536 w 667275"/>
                  <a:gd name="connsiteY7" fmla="*/ 348597 h 660303"/>
                  <a:gd name="connsiteX8" fmla="*/ 662094 w 667275"/>
                  <a:gd name="connsiteY8" fmla="*/ 565634 h 660303"/>
                  <a:gd name="connsiteX9" fmla="*/ 598050 w 667275"/>
                  <a:gd name="connsiteY9" fmla="*/ 640351 h 660303"/>
                  <a:gd name="connsiteX10" fmla="*/ 188883 w 667275"/>
                  <a:gd name="connsiteY10" fmla="*/ 658141 h 660303"/>
                  <a:gd name="connsiteX11" fmla="*/ 114165 w 667275"/>
                  <a:gd name="connsiteY11" fmla="*/ 604771 h 660303"/>
                  <a:gd name="connsiteX0" fmla="*/ 103479 w 667263"/>
                  <a:gd name="connsiteY0" fmla="*/ 615445 h 659365"/>
                  <a:gd name="connsiteX1" fmla="*/ 53668 w 667263"/>
                  <a:gd name="connsiteY1" fmla="*/ 533612 h 659365"/>
                  <a:gd name="connsiteX2" fmla="*/ 298 w 667263"/>
                  <a:gd name="connsiteY2" fmla="*/ 341481 h 659365"/>
                  <a:gd name="connsiteX3" fmla="*/ 78574 w 667263"/>
                  <a:gd name="connsiteY3" fmla="*/ 120886 h 659365"/>
                  <a:gd name="connsiteX4" fmla="*/ 331190 w 667263"/>
                  <a:gd name="connsiteY4" fmla="*/ 7031 h 659365"/>
                  <a:gd name="connsiteX5" fmla="*/ 505531 w 667263"/>
                  <a:gd name="connsiteY5" fmla="*/ 24821 h 659365"/>
                  <a:gd name="connsiteX6" fmla="*/ 619386 w 667263"/>
                  <a:gd name="connsiteY6" fmla="*/ 128002 h 659365"/>
                  <a:gd name="connsiteX7" fmla="*/ 658524 w 667263"/>
                  <a:gd name="connsiteY7" fmla="*/ 348597 h 659365"/>
                  <a:gd name="connsiteX8" fmla="*/ 662082 w 667263"/>
                  <a:gd name="connsiteY8" fmla="*/ 565634 h 659365"/>
                  <a:gd name="connsiteX9" fmla="*/ 598038 w 667263"/>
                  <a:gd name="connsiteY9" fmla="*/ 640351 h 659365"/>
                  <a:gd name="connsiteX10" fmla="*/ 188871 w 667263"/>
                  <a:gd name="connsiteY10" fmla="*/ 658141 h 659365"/>
                  <a:gd name="connsiteX11" fmla="*/ 103479 w 667263"/>
                  <a:gd name="connsiteY11" fmla="*/ 615445 h 65936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31327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31327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17095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6570 h 663524"/>
                  <a:gd name="connsiteX1" fmla="*/ 53805 w 667400"/>
                  <a:gd name="connsiteY1" fmla="*/ 532041 h 663524"/>
                  <a:gd name="connsiteX2" fmla="*/ 435 w 667400"/>
                  <a:gd name="connsiteY2" fmla="*/ 339910 h 663524"/>
                  <a:gd name="connsiteX3" fmla="*/ 78711 w 667400"/>
                  <a:gd name="connsiteY3" fmla="*/ 119315 h 663524"/>
                  <a:gd name="connsiteX4" fmla="*/ 317095 w 667400"/>
                  <a:gd name="connsiteY4" fmla="*/ 5460 h 663524"/>
                  <a:gd name="connsiteX5" fmla="*/ 505668 w 667400"/>
                  <a:gd name="connsiteY5" fmla="*/ 23250 h 663524"/>
                  <a:gd name="connsiteX6" fmla="*/ 619523 w 667400"/>
                  <a:gd name="connsiteY6" fmla="*/ 126431 h 663524"/>
                  <a:gd name="connsiteX7" fmla="*/ 658661 w 667400"/>
                  <a:gd name="connsiteY7" fmla="*/ 347026 h 663524"/>
                  <a:gd name="connsiteX8" fmla="*/ 662219 w 667400"/>
                  <a:gd name="connsiteY8" fmla="*/ 564063 h 663524"/>
                  <a:gd name="connsiteX9" fmla="*/ 598175 w 667400"/>
                  <a:gd name="connsiteY9" fmla="*/ 638780 h 663524"/>
                  <a:gd name="connsiteX10" fmla="*/ 189008 w 667400"/>
                  <a:gd name="connsiteY10" fmla="*/ 656570 h 663524"/>
                  <a:gd name="connsiteX0" fmla="*/ 189008 w 673194"/>
                  <a:gd name="connsiteY0" fmla="*/ 656570 h 671855"/>
                  <a:gd name="connsiteX1" fmla="*/ 53805 w 673194"/>
                  <a:gd name="connsiteY1" fmla="*/ 532041 h 671855"/>
                  <a:gd name="connsiteX2" fmla="*/ 435 w 673194"/>
                  <a:gd name="connsiteY2" fmla="*/ 339910 h 671855"/>
                  <a:gd name="connsiteX3" fmla="*/ 78711 w 673194"/>
                  <a:gd name="connsiteY3" fmla="*/ 119315 h 671855"/>
                  <a:gd name="connsiteX4" fmla="*/ 317095 w 673194"/>
                  <a:gd name="connsiteY4" fmla="*/ 5460 h 671855"/>
                  <a:gd name="connsiteX5" fmla="*/ 505668 w 673194"/>
                  <a:gd name="connsiteY5" fmla="*/ 23250 h 671855"/>
                  <a:gd name="connsiteX6" fmla="*/ 619523 w 673194"/>
                  <a:gd name="connsiteY6" fmla="*/ 126431 h 671855"/>
                  <a:gd name="connsiteX7" fmla="*/ 658661 w 673194"/>
                  <a:gd name="connsiteY7" fmla="*/ 347026 h 671855"/>
                  <a:gd name="connsiteX8" fmla="*/ 662219 w 673194"/>
                  <a:gd name="connsiteY8" fmla="*/ 564063 h 671855"/>
                  <a:gd name="connsiteX9" fmla="*/ 519654 w 673194"/>
                  <a:gd name="connsiteY9" fmla="*/ 659629 h 671855"/>
                  <a:gd name="connsiteX10" fmla="*/ 189008 w 673194"/>
                  <a:gd name="connsiteY10" fmla="*/ 656570 h 671855"/>
                  <a:gd name="connsiteX0" fmla="*/ 189008 w 659072"/>
                  <a:gd name="connsiteY0" fmla="*/ 656570 h 671855"/>
                  <a:gd name="connsiteX1" fmla="*/ 53805 w 659072"/>
                  <a:gd name="connsiteY1" fmla="*/ 532041 h 671855"/>
                  <a:gd name="connsiteX2" fmla="*/ 435 w 659072"/>
                  <a:gd name="connsiteY2" fmla="*/ 339910 h 671855"/>
                  <a:gd name="connsiteX3" fmla="*/ 78711 w 659072"/>
                  <a:gd name="connsiteY3" fmla="*/ 119315 h 671855"/>
                  <a:gd name="connsiteX4" fmla="*/ 317095 w 659072"/>
                  <a:gd name="connsiteY4" fmla="*/ 5460 h 671855"/>
                  <a:gd name="connsiteX5" fmla="*/ 505668 w 659072"/>
                  <a:gd name="connsiteY5" fmla="*/ 23250 h 671855"/>
                  <a:gd name="connsiteX6" fmla="*/ 619523 w 659072"/>
                  <a:gd name="connsiteY6" fmla="*/ 126431 h 671855"/>
                  <a:gd name="connsiteX7" fmla="*/ 658661 w 659072"/>
                  <a:gd name="connsiteY7" fmla="*/ 347026 h 671855"/>
                  <a:gd name="connsiteX8" fmla="*/ 632111 w 659072"/>
                  <a:gd name="connsiteY8" fmla="*/ 529251 h 671855"/>
                  <a:gd name="connsiteX9" fmla="*/ 519654 w 659072"/>
                  <a:gd name="connsiteY9" fmla="*/ 659629 h 671855"/>
                  <a:gd name="connsiteX10" fmla="*/ 189008 w 659072"/>
                  <a:gd name="connsiteY10" fmla="*/ 656570 h 671855"/>
                  <a:gd name="connsiteX0" fmla="*/ 189008 w 659072"/>
                  <a:gd name="connsiteY0" fmla="*/ 656570 h 671855"/>
                  <a:gd name="connsiteX1" fmla="*/ 53805 w 659072"/>
                  <a:gd name="connsiteY1" fmla="*/ 532041 h 671855"/>
                  <a:gd name="connsiteX2" fmla="*/ 435 w 659072"/>
                  <a:gd name="connsiteY2" fmla="*/ 339910 h 671855"/>
                  <a:gd name="connsiteX3" fmla="*/ 78711 w 659072"/>
                  <a:gd name="connsiteY3" fmla="*/ 119315 h 671855"/>
                  <a:gd name="connsiteX4" fmla="*/ 317095 w 659072"/>
                  <a:gd name="connsiteY4" fmla="*/ 5460 h 671855"/>
                  <a:gd name="connsiteX5" fmla="*/ 505668 w 659072"/>
                  <a:gd name="connsiteY5" fmla="*/ 23250 h 671855"/>
                  <a:gd name="connsiteX6" fmla="*/ 619523 w 659072"/>
                  <a:gd name="connsiteY6" fmla="*/ 126431 h 671855"/>
                  <a:gd name="connsiteX7" fmla="*/ 658661 w 659072"/>
                  <a:gd name="connsiteY7" fmla="*/ 347026 h 671855"/>
                  <a:gd name="connsiteX8" fmla="*/ 632111 w 659072"/>
                  <a:gd name="connsiteY8" fmla="*/ 529251 h 671855"/>
                  <a:gd name="connsiteX9" fmla="*/ 519654 w 659072"/>
                  <a:gd name="connsiteY9" fmla="*/ 659629 h 671855"/>
                  <a:gd name="connsiteX10" fmla="*/ 189008 w 659072"/>
                  <a:gd name="connsiteY10" fmla="*/ 656570 h 671855"/>
                  <a:gd name="connsiteX0" fmla="*/ 189008 w 658759"/>
                  <a:gd name="connsiteY0" fmla="*/ 656570 h 671855"/>
                  <a:gd name="connsiteX1" fmla="*/ 53805 w 658759"/>
                  <a:gd name="connsiteY1" fmla="*/ 532041 h 671855"/>
                  <a:gd name="connsiteX2" fmla="*/ 435 w 658759"/>
                  <a:gd name="connsiteY2" fmla="*/ 339910 h 671855"/>
                  <a:gd name="connsiteX3" fmla="*/ 78711 w 658759"/>
                  <a:gd name="connsiteY3" fmla="*/ 119315 h 671855"/>
                  <a:gd name="connsiteX4" fmla="*/ 317095 w 658759"/>
                  <a:gd name="connsiteY4" fmla="*/ 5460 h 671855"/>
                  <a:gd name="connsiteX5" fmla="*/ 505668 w 658759"/>
                  <a:gd name="connsiteY5" fmla="*/ 23250 h 671855"/>
                  <a:gd name="connsiteX6" fmla="*/ 619523 w 658759"/>
                  <a:gd name="connsiteY6" fmla="*/ 126431 h 671855"/>
                  <a:gd name="connsiteX7" fmla="*/ 658661 w 658759"/>
                  <a:gd name="connsiteY7" fmla="*/ 347026 h 671855"/>
                  <a:gd name="connsiteX8" fmla="*/ 610684 w 658759"/>
                  <a:gd name="connsiteY8" fmla="*/ 530744 h 671855"/>
                  <a:gd name="connsiteX9" fmla="*/ 519654 w 658759"/>
                  <a:gd name="connsiteY9" fmla="*/ 659629 h 671855"/>
                  <a:gd name="connsiteX10" fmla="*/ 189008 w 658759"/>
                  <a:gd name="connsiteY10" fmla="*/ 656570 h 671855"/>
                  <a:gd name="connsiteX0" fmla="*/ 189008 w 658759"/>
                  <a:gd name="connsiteY0" fmla="*/ 656570 h 674244"/>
                  <a:gd name="connsiteX1" fmla="*/ 53805 w 658759"/>
                  <a:gd name="connsiteY1" fmla="*/ 532041 h 674244"/>
                  <a:gd name="connsiteX2" fmla="*/ 435 w 658759"/>
                  <a:gd name="connsiteY2" fmla="*/ 339910 h 674244"/>
                  <a:gd name="connsiteX3" fmla="*/ 78711 w 658759"/>
                  <a:gd name="connsiteY3" fmla="*/ 119315 h 674244"/>
                  <a:gd name="connsiteX4" fmla="*/ 317095 w 658759"/>
                  <a:gd name="connsiteY4" fmla="*/ 5460 h 674244"/>
                  <a:gd name="connsiteX5" fmla="*/ 505668 w 658759"/>
                  <a:gd name="connsiteY5" fmla="*/ 23250 h 674244"/>
                  <a:gd name="connsiteX6" fmla="*/ 619523 w 658759"/>
                  <a:gd name="connsiteY6" fmla="*/ 126431 h 674244"/>
                  <a:gd name="connsiteX7" fmla="*/ 658661 w 658759"/>
                  <a:gd name="connsiteY7" fmla="*/ 347026 h 674244"/>
                  <a:gd name="connsiteX8" fmla="*/ 610684 w 658759"/>
                  <a:gd name="connsiteY8" fmla="*/ 530744 h 674244"/>
                  <a:gd name="connsiteX9" fmla="*/ 550691 w 658759"/>
                  <a:gd name="connsiteY9" fmla="*/ 663618 h 674244"/>
                  <a:gd name="connsiteX10" fmla="*/ 189008 w 658759"/>
                  <a:gd name="connsiteY10" fmla="*/ 656570 h 674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58759" h="674244">
                    <a:moveTo>
                      <a:pt x="189008" y="656570"/>
                    </a:moveTo>
                    <a:cubicBezTo>
                      <a:pt x="106194" y="634641"/>
                      <a:pt x="85234" y="584818"/>
                      <a:pt x="53805" y="532041"/>
                    </a:cubicBezTo>
                    <a:cubicBezTo>
                      <a:pt x="22376" y="479264"/>
                      <a:pt x="-3716" y="408698"/>
                      <a:pt x="435" y="339910"/>
                    </a:cubicBezTo>
                    <a:cubicBezTo>
                      <a:pt x="4586" y="271122"/>
                      <a:pt x="25934" y="175057"/>
                      <a:pt x="78711" y="119315"/>
                    </a:cubicBezTo>
                    <a:cubicBezTo>
                      <a:pt x="131488" y="63573"/>
                      <a:pt x="224588" y="17913"/>
                      <a:pt x="317095" y="5460"/>
                    </a:cubicBezTo>
                    <a:cubicBezTo>
                      <a:pt x="409602" y="-6993"/>
                      <a:pt x="455263" y="3088"/>
                      <a:pt x="505668" y="23250"/>
                    </a:cubicBezTo>
                    <a:cubicBezTo>
                      <a:pt x="556073" y="43412"/>
                      <a:pt x="594024" y="72468"/>
                      <a:pt x="619523" y="126431"/>
                    </a:cubicBezTo>
                    <a:cubicBezTo>
                      <a:pt x="645022" y="180394"/>
                      <a:pt x="660134" y="279641"/>
                      <a:pt x="658661" y="347026"/>
                    </a:cubicBezTo>
                    <a:cubicBezTo>
                      <a:pt x="657188" y="414411"/>
                      <a:pt x="628679" y="477979"/>
                      <a:pt x="610684" y="530744"/>
                    </a:cubicBezTo>
                    <a:cubicBezTo>
                      <a:pt x="592689" y="583509"/>
                      <a:pt x="593040" y="653820"/>
                      <a:pt x="550691" y="663618"/>
                    </a:cubicBezTo>
                    <a:cubicBezTo>
                      <a:pt x="471823" y="679036"/>
                      <a:pt x="271822" y="678499"/>
                      <a:pt x="189008" y="65657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200"/>
                  </a:gs>
                  <a:gs pos="100000">
                    <a:srgbClr val="FFC000"/>
                  </a:gs>
                </a:gsLst>
                <a:lin ang="5400000" scaled="0"/>
              </a:gra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1" name="Group 320"/>
              <p:cNvGrpSpPr/>
              <p:nvPr/>
            </p:nvGrpSpPr>
            <p:grpSpPr>
              <a:xfrm>
                <a:off x="6789184" y="997200"/>
                <a:ext cx="545669" cy="545669"/>
                <a:chOff x="7394203" y="1038373"/>
                <a:chExt cx="545669" cy="545669"/>
              </a:xfrm>
            </p:grpSpPr>
            <p:sp>
              <p:nvSpPr>
                <p:cNvPr id="329" name="Oval 328"/>
                <p:cNvSpPr/>
                <p:nvPr/>
              </p:nvSpPr>
              <p:spPr>
                <a:xfrm>
                  <a:off x="7394203" y="1038373"/>
                  <a:ext cx="545669" cy="545669"/>
                </a:xfrm>
                <a:prstGeom prst="ellipse">
                  <a:avLst/>
                </a:prstGeom>
                <a:gradFill>
                  <a:gsLst>
                    <a:gs pos="0">
                      <a:srgbClr val="FFF200"/>
                    </a:gs>
                    <a:gs pos="100000">
                      <a:srgbClr val="FFC000"/>
                    </a:gs>
                  </a:gsLst>
                  <a:lin ang="5400000" scaled="0"/>
                </a:gradFill>
                <a:ln>
                  <a:noFill/>
                </a:ln>
                <a:scene3d>
                  <a:camera prst="orthographicFront"/>
                  <a:lightRig rig="threePt" dir="t">
                    <a:rot lat="0" lon="0" rev="10800000"/>
                  </a:lightRig>
                </a:scene3d>
                <a:sp3d>
                  <a:bevelT prst="angl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Oval 329"/>
                <p:cNvSpPr/>
                <p:nvPr/>
              </p:nvSpPr>
              <p:spPr>
                <a:xfrm>
                  <a:off x="7440009" y="1084179"/>
                  <a:ext cx="454057" cy="45405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635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2" name="Group 321"/>
              <p:cNvGrpSpPr/>
              <p:nvPr/>
            </p:nvGrpSpPr>
            <p:grpSpPr>
              <a:xfrm>
                <a:off x="6677884" y="880104"/>
                <a:ext cx="509854" cy="444402"/>
                <a:chOff x="7282903" y="937435"/>
                <a:chExt cx="509854" cy="444402"/>
              </a:xfrm>
              <a:scene3d>
                <a:camera prst="orthographicFront"/>
                <a:lightRig rig="threePt" dir="t"/>
              </a:scene3d>
            </p:grpSpPr>
            <p:sp>
              <p:nvSpPr>
                <p:cNvPr id="325" name="Freeform 324"/>
                <p:cNvSpPr/>
                <p:nvPr/>
              </p:nvSpPr>
              <p:spPr>
                <a:xfrm>
                  <a:off x="7282903" y="937435"/>
                  <a:ext cx="509854" cy="444402"/>
                </a:xfrm>
                <a:custGeom>
                  <a:avLst/>
                  <a:gdLst>
                    <a:gd name="connsiteX0" fmla="*/ 17223 w 517238"/>
                    <a:gd name="connsiteY0" fmla="*/ 441604 h 441793"/>
                    <a:gd name="connsiteX1" fmla="*/ 2151 w 517238"/>
                    <a:gd name="connsiteY1" fmla="*/ 326048 h 441793"/>
                    <a:gd name="connsiteX2" fmla="*/ 67465 w 517238"/>
                    <a:gd name="connsiteY2" fmla="*/ 120057 h 441793"/>
                    <a:gd name="connsiteX3" fmla="*/ 283505 w 517238"/>
                    <a:gd name="connsiteY3" fmla="*/ 4501 h 441793"/>
                    <a:gd name="connsiteX4" fmla="*/ 509593 w 517238"/>
                    <a:gd name="connsiteY4" fmla="*/ 24598 h 441793"/>
                    <a:gd name="connsiteX5" fmla="*/ 449303 w 517238"/>
                    <a:gd name="connsiteY5" fmla="*/ 34646 h 441793"/>
                    <a:gd name="connsiteX6" fmla="*/ 303601 w 517238"/>
                    <a:gd name="connsiteY6" fmla="*/ 44694 h 441793"/>
                    <a:gd name="connsiteX7" fmla="*/ 102634 w 517238"/>
                    <a:gd name="connsiteY7" fmla="*/ 135130 h 441793"/>
                    <a:gd name="connsiteX8" fmla="*/ 32296 w 517238"/>
                    <a:gd name="connsiteY8" fmla="*/ 300927 h 441793"/>
                    <a:gd name="connsiteX9" fmla="*/ 17223 w 517238"/>
                    <a:gd name="connsiteY9" fmla="*/ 441604 h 441793"/>
                    <a:gd name="connsiteX0" fmla="*/ 17223 w 517238"/>
                    <a:gd name="connsiteY0" fmla="*/ 441604 h 441793"/>
                    <a:gd name="connsiteX1" fmla="*/ 2151 w 517238"/>
                    <a:gd name="connsiteY1" fmla="*/ 326048 h 441793"/>
                    <a:gd name="connsiteX2" fmla="*/ 67465 w 517238"/>
                    <a:gd name="connsiteY2" fmla="*/ 120057 h 441793"/>
                    <a:gd name="connsiteX3" fmla="*/ 283505 w 517238"/>
                    <a:gd name="connsiteY3" fmla="*/ 4501 h 441793"/>
                    <a:gd name="connsiteX4" fmla="*/ 509593 w 517238"/>
                    <a:gd name="connsiteY4" fmla="*/ 24598 h 441793"/>
                    <a:gd name="connsiteX5" fmla="*/ 449303 w 517238"/>
                    <a:gd name="connsiteY5" fmla="*/ 34646 h 441793"/>
                    <a:gd name="connsiteX6" fmla="*/ 303601 w 517238"/>
                    <a:gd name="connsiteY6" fmla="*/ 44694 h 441793"/>
                    <a:gd name="connsiteX7" fmla="*/ 99566 w 517238"/>
                    <a:gd name="connsiteY7" fmla="*/ 150472 h 441793"/>
                    <a:gd name="connsiteX8" fmla="*/ 32296 w 517238"/>
                    <a:gd name="connsiteY8" fmla="*/ 300927 h 441793"/>
                    <a:gd name="connsiteX9" fmla="*/ 17223 w 517238"/>
                    <a:gd name="connsiteY9" fmla="*/ 441604 h 441793"/>
                    <a:gd name="connsiteX0" fmla="*/ 17223 w 517674"/>
                    <a:gd name="connsiteY0" fmla="*/ 441604 h 441793"/>
                    <a:gd name="connsiteX1" fmla="*/ 2151 w 517674"/>
                    <a:gd name="connsiteY1" fmla="*/ 326048 h 441793"/>
                    <a:gd name="connsiteX2" fmla="*/ 67465 w 517674"/>
                    <a:gd name="connsiteY2" fmla="*/ 120057 h 441793"/>
                    <a:gd name="connsiteX3" fmla="*/ 283505 w 517674"/>
                    <a:gd name="connsiteY3" fmla="*/ 4501 h 441793"/>
                    <a:gd name="connsiteX4" fmla="*/ 509593 w 517674"/>
                    <a:gd name="connsiteY4" fmla="*/ 24598 h 441793"/>
                    <a:gd name="connsiteX5" fmla="*/ 449303 w 517674"/>
                    <a:gd name="connsiteY5" fmla="*/ 34646 h 441793"/>
                    <a:gd name="connsiteX6" fmla="*/ 275985 w 517674"/>
                    <a:gd name="connsiteY6" fmla="*/ 47762 h 441793"/>
                    <a:gd name="connsiteX7" fmla="*/ 99566 w 517674"/>
                    <a:gd name="connsiteY7" fmla="*/ 150472 h 441793"/>
                    <a:gd name="connsiteX8" fmla="*/ 32296 w 517674"/>
                    <a:gd name="connsiteY8" fmla="*/ 300927 h 441793"/>
                    <a:gd name="connsiteX9" fmla="*/ 17223 w 517674"/>
                    <a:gd name="connsiteY9" fmla="*/ 441604 h 441793"/>
                    <a:gd name="connsiteX0" fmla="*/ 17223 w 517674"/>
                    <a:gd name="connsiteY0" fmla="*/ 441604 h 441793"/>
                    <a:gd name="connsiteX1" fmla="*/ 2151 w 517674"/>
                    <a:gd name="connsiteY1" fmla="*/ 326048 h 441793"/>
                    <a:gd name="connsiteX2" fmla="*/ 67465 w 517674"/>
                    <a:gd name="connsiteY2" fmla="*/ 120057 h 441793"/>
                    <a:gd name="connsiteX3" fmla="*/ 283505 w 517674"/>
                    <a:gd name="connsiteY3" fmla="*/ 4501 h 441793"/>
                    <a:gd name="connsiteX4" fmla="*/ 509593 w 517674"/>
                    <a:gd name="connsiteY4" fmla="*/ 24598 h 441793"/>
                    <a:gd name="connsiteX5" fmla="*/ 449303 w 517674"/>
                    <a:gd name="connsiteY5" fmla="*/ 34646 h 441793"/>
                    <a:gd name="connsiteX6" fmla="*/ 275985 w 517674"/>
                    <a:gd name="connsiteY6" fmla="*/ 47762 h 441793"/>
                    <a:gd name="connsiteX7" fmla="*/ 99566 w 517674"/>
                    <a:gd name="connsiteY7" fmla="*/ 150472 h 441793"/>
                    <a:gd name="connsiteX8" fmla="*/ 32296 w 517674"/>
                    <a:gd name="connsiteY8" fmla="*/ 300927 h 441793"/>
                    <a:gd name="connsiteX9" fmla="*/ 17223 w 517674"/>
                    <a:gd name="connsiteY9" fmla="*/ 441604 h 441793"/>
                    <a:gd name="connsiteX0" fmla="*/ 17223 w 516497"/>
                    <a:gd name="connsiteY0" fmla="*/ 444853 h 445042"/>
                    <a:gd name="connsiteX1" fmla="*/ 2151 w 516497"/>
                    <a:gd name="connsiteY1" fmla="*/ 329297 h 445042"/>
                    <a:gd name="connsiteX2" fmla="*/ 67465 w 516497"/>
                    <a:gd name="connsiteY2" fmla="*/ 123306 h 445042"/>
                    <a:gd name="connsiteX3" fmla="*/ 283505 w 516497"/>
                    <a:gd name="connsiteY3" fmla="*/ 7750 h 445042"/>
                    <a:gd name="connsiteX4" fmla="*/ 509593 w 516497"/>
                    <a:gd name="connsiteY4" fmla="*/ 27847 h 445042"/>
                    <a:gd name="connsiteX5" fmla="*/ 449303 w 516497"/>
                    <a:gd name="connsiteY5" fmla="*/ 37895 h 445042"/>
                    <a:gd name="connsiteX6" fmla="*/ 275985 w 516497"/>
                    <a:gd name="connsiteY6" fmla="*/ 51011 h 445042"/>
                    <a:gd name="connsiteX7" fmla="*/ 99566 w 516497"/>
                    <a:gd name="connsiteY7" fmla="*/ 153721 h 445042"/>
                    <a:gd name="connsiteX8" fmla="*/ 32296 w 516497"/>
                    <a:gd name="connsiteY8" fmla="*/ 304176 h 445042"/>
                    <a:gd name="connsiteX9" fmla="*/ 17223 w 516497"/>
                    <a:gd name="connsiteY9" fmla="*/ 444853 h 445042"/>
                    <a:gd name="connsiteX0" fmla="*/ 17223 w 509854"/>
                    <a:gd name="connsiteY0" fmla="*/ 444213 h 444402"/>
                    <a:gd name="connsiteX1" fmla="*/ 2151 w 509854"/>
                    <a:gd name="connsiteY1" fmla="*/ 328657 h 444402"/>
                    <a:gd name="connsiteX2" fmla="*/ 67465 w 509854"/>
                    <a:gd name="connsiteY2" fmla="*/ 122666 h 444402"/>
                    <a:gd name="connsiteX3" fmla="*/ 283505 w 509854"/>
                    <a:gd name="connsiteY3" fmla="*/ 7110 h 444402"/>
                    <a:gd name="connsiteX4" fmla="*/ 509593 w 509854"/>
                    <a:gd name="connsiteY4" fmla="*/ 27207 h 444402"/>
                    <a:gd name="connsiteX5" fmla="*/ 449303 w 509854"/>
                    <a:gd name="connsiteY5" fmla="*/ 37255 h 444402"/>
                    <a:gd name="connsiteX6" fmla="*/ 275985 w 509854"/>
                    <a:gd name="connsiteY6" fmla="*/ 50371 h 444402"/>
                    <a:gd name="connsiteX7" fmla="*/ 99566 w 509854"/>
                    <a:gd name="connsiteY7" fmla="*/ 153081 h 444402"/>
                    <a:gd name="connsiteX8" fmla="*/ 32296 w 509854"/>
                    <a:gd name="connsiteY8" fmla="*/ 303536 h 444402"/>
                    <a:gd name="connsiteX9" fmla="*/ 17223 w 509854"/>
                    <a:gd name="connsiteY9" fmla="*/ 444213 h 444402"/>
                    <a:gd name="connsiteX0" fmla="*/ 17223 w 509854"/>
                    <a:gd name="connsiteY0" fmla="*/ 444213 h 444402"/>
                    <a:gd name="connsiteX1" fmla="*/ 2151 w 509854"/>
                    <a:gd name="connsiteY1" fmla="*/ 328657 h 444402"/>
                    <a:gd name="connsiteX2" fmla="*/ 67465 w 509854"/>
                    <a:gd name="connsiteY2" fmla="*/ 122666 h 444402"/>
                    <a:gd name="connsiteX3" fmla="*/ 283505 w 509854"/>
                    <a:gd name="connsiteY3" fmla="*/ 7110 h 444402"/>
                    <a:gd name="connsiteX4" fmla="*/ 509593 w 509854"/>
                    <a:gd name="connsiteY4" fmla="*/ 27207 h 444402"/>
                    <a:gd name="connsiteX5" fmla="*/ 449303 w 509854"/>
                    <a:gd name="connsiteY5" fmla="*/ 37255 h 444402"/>
                    <a:gd name="connsiteX6" fmla="*/ 275985 w 509854"/>
                    <a:gd name="connsiteY6" fmla="*/ 50371 h 444402"/>
                    <a:gd name="connsiteX7" fmla="*/ 99566 w 509854"/>
                    <a:gd name="connsiteY7" fmla="*/ 153081 h 444402"/>
                    <a:gd name="connsiteX8" fmla="*/ 32296 w 509854"/>
                    <a:gd name="connsiteY8" fmla="*/ 303536 h 444402"/>
                    <a:gd name="connsiteX9" fmla="*/ 17223 w 509854"/>
                    <a:gd name="connsiteY9" fmla="*/ 444213 h 4444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509854" h="444402">
                      <a:moveTo>
                        <a:pt x="17223" y="444213"/>
                      </a:moveTo>
                      <a:cubicBezTo>
                        <a:pt x="12199" y="448400"/>
                        <a:pt x="-6223" y="382248"/>
                        <a:pt x="2151" y="328657"/>
                      </a:cubicBezTo>
                      <a:cubicBezTo>
                        <a:pt x="10525" y="275066"/>
                        <a:pt x="8299" y="197736"/>
                        <a:pt x="67465" y="122666"/>
                      </a:cubicBezTo>
                      <a:cubicBezTo>
                        <a:pt x="126631" y="47596"/>
                        <a:pt x="209817" y="23020"/>
                        <a:pt x="283505" y="7110"/>
                      </a:cubicBezTo>
                      <a:cubicBezTo>
                        <a:pt x="357193" y="-8800"/>
                        <a:pt x="506508" y="3773"/>
                        <a:pt x="509593" y="27207"/>
                      </a:cubicBezTo>
                      <a:cubicBezTo>
                        <a:pt x="512678" y="50641"/>
                        <a:pt x="488238" y="33394"/>
                        <a:pt x="449303" y="37255"/>
                      </a:cubicBezTo>
                      <a:cubicBezTo>
                        <a:pt x="410368" y="41116"/>
                        <a:pt x="352685" y="31067"/>
                        <a:pt x="275985" y="50371"/>
                      </a:cubicBezTo>
                      <a:cubicBezTo>
                        <a:pt x="199285" y="69675"/>
                        <a:pt x="144783" y="110376"/>
                        <a:pt x="99566" y="153081"/>
                      </a:cubicBezTo>
                      <a:cubicBezTo>
                        <a:pt x="54349" y="195786"/>
                        <a:pt x="46020" y="255014"/>
                        <a:pt x="32296" y="303536"/>
                      </a:cubicBezTo>
                      <a:cubicBezTo>
                        <a:pt x="18572" y="352058"/>
                        <a:pt x="22247" y="440026"/>
                        <a:pt x="17223" y="44421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Oval 325"/>
                <p:cNvSpPr/>
                <p:nvPr/>
              </p:nvSpPr>
              <p:spPr>
                <a:xfrm>
                  <a:off x="7647020" y="949229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Oval 326"/>
                <p:cNvSpPr/>
                <p:nvPr/>
              </p:nvSpPr>
              <p:spPr>
                <a:xfrm>
                  <a:off x="7530329" y="961560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Oval 327"/>
                <p:cNvSpPr/>
                <p:nvPr/>
              </p:nvSpPr>
              <p:spPr>
                <a:xfrm>
                  <a:off x="7414364" y="1006512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3" name="Oval 322"/>
              <p:cNvSpPr/>
              <p:nvPr/>
            </p:nvSpPr>
            <p:spPr>
              <a:xfrm>
                <a:off x="6830688" y="1479972"/>
                <a:ext cx="51254" cy="57013"/>
              </a:xfrm>
              <a:prstGeom prst="ellipse">
                <a:avLst/>
              </a:prstGeom>
              <a:gradFill flip="none" rotWithShape="1"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TextBox 323"/>
              <p:cNvSpPr txBox="1"/>
              <p:nvPr/>
            </p:nvSpPr>
            <p:spPr>
              <a:xfrm>
                <a:off x="6692933" y="1073942"/>
                <a:ext cx="746296" cy="345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ACME</a:t>
                </a:r>
                <a:endParaRPr lang="en-US" sz="4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1" name="TextBox 330"/>
                <p:cNvSpPr txBox="1"/>
                <p:nvPr/>
              </p:nvSpPr>
              <p:spPr>
                <a:xfrm>
                  <a:off x="5999582" y="4040184"/>
                  <a:ext cx="5069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6699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FF6699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rgbClr val="FF6699"/>
                    </a:solidFill>
                  </a:endParaRPr>
                </a:p>
              </p:txBody>
            </p:sp>
          </mc:Choice>
          <mc:Fallback xmlns="">
            <p:sp>
              <p:nvSpPr>
                <p:cNvPr id="331" name="TextBox 3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9582" y="4040184"/>
                  <a:ext cx="50699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89189" b="-10740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32" name="Straight Connector 331"/>
            <p:cNvCxnSpPr/>
            <p:nvPr/>
          </p:nvCxnSpPr>
          <p:spPr>
            <a:xfrm>
              <a:off x="3326296" y="3657600"/>
              <a:ext cx="1219200" cy="2332383"/>
            </a:xfrm>
            <a:prstGeom prst="line">
              <a:avLst/>
            </a:prstGeom>
            <a:ln w="38100">
              <a:gradFill>
                <a:gsLst>
                  <a:gs pos="0">
                    <a:srgbClr val="FFC000"/>
                  </a:gs>
                  <a:gs pos="100000">
                    <a:srgbClr val="00FFFF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3" name="Oval 332"/>
            <p:cNvSpPr/>
            <p:nvPr/>
          </p:nvSpPr>
          <p:spPr>
            <a:xfrm>
              <a:off x="4453538" y="5885364"/>
              <a:ext cx="228599" cy="228599"/>
            </a:xfrm>
            <a:prstGeom prst="ellipse">
              <a:avLst/>
            </a:prstGeom>
            <a:solidFill>
              <a:srgbClr val="0070C0"/>
            </a:soli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4" name="Group 333"/>
            <p:cNvGrpSpPr/>
            <p:nvPr/>
          </p:nvGrpSpPr>
          <p:grpSpPr>
            <a:xfrm rot="19898158">
              <a:off x="2928398" y="3886857"/>
              <a:ext cx="783128" cy="2607734"/>
              <a:chOff x="3026872" y="838200"/>
              <a:chExt cx="783128" cy="2607734"/>
            </a:xfrm>
          </p:grpSpPr>
          <p:sp>
            <p:nvSpPr>
              <p:cNvPr id="335" name="Left Brace 334"/>
              <p:cNvSpPr/>
              <p:nvPr/>
            </p:nvSpPr>
            <p:spPr>
              <a:xfrm>
                <a:off x="3531179" y="838200"/>
                <a:ext cx="278821" cy="2607734"/>
              </a:xfrm>
              <a:prstGeom prst="leftBrace">
                <a:avLst/>
              </a:prstGeom>
              <a:noFill/>
              <a:ln w="28575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TextBox 335"/>
              <p:cNvSpPr txBox="1"/>
              <p:nvPr/>
            </p:nvSpPr>
            <p:spPr>
              <a:xfrm>
                <a:off x="3026872" y="1831526"/>
                <a:ext cx="3016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337" name="Oval 336"/>
            <p:cNvSpPr/>
            <p:nvPr/>
          </p:nvSpPr>
          <p:spPr>
            <a:xfrm>
              <a:off x="3210498" y="3526674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5143222" y="6076759"/>
                <a:ext cx="3824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222" y="6076759"/>
                <a:ext cx="38241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8028835" y="4219264"/>
                <a:ext cx="384016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en-US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8835" y="4219264"/>
                <a:ext cx="384016" cy="369333"/>
              </a:xfrm>
              <a:prstGeom prst="rect">
                <a:avLst/>
              </a:prstGeom>
              <a:blipFill rotWithShape="1">
                <a:blip r:embed="rId7"/>
                <a:stretch>
                  <a:fillRect r="-4762" b="-18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Freeform 83"/>
          <p:cNvSpPr/>
          <p:nvPr/>
        </p:nvSpPr>
        <p:spPr>
          <a:xfrm rot="8836388">
            <a:off x="8055718" y="4419573"/>
            <a:ext cx="45719" cy="239529"/>
          </a:xfrm>
          <a:custGeom>
            <a:avLst/>
            <a:gdLst>
              <a:gd name="connsiteX0" fmla="*/ 198782 w 198782"/>
              <a:gd name="connsiteY0" fmla="*/ 702365 h 702365"/>
              <a:gd name="connsiteX1" fmla="*/ 159026 w 198782"/>
              <a:gd name="connsiteY1" fmla="*/ 318052 h 702365"/>
              <a:gd name="connsiteX2" fmla="*/ 0 w 198782"/>
              <a:gd name="connsiteY2" fmla="*/ 0 h 702365"/>
              <a:gd name="connsiteX0" fmla="*/ 198782 w 198782"/>
              <a:gd name="connsiteY0" fmla="*/ 702365 h 702365"/>
              <a:gd name="connsiteX1" fmla="*/ 143786 w 198782"/>
              <a:gd name="connsiteY1" fmla="*/ 306622 h 702365"/>
              <a:gd name="connsiteX2" fmla="*/ 0 w 198782"/>
              <a:gd name="connsiteY2" fmla="*/ 0 h 702365"/>
              <a:gd name="connsiteX0" fmla="*/ 198782 w 198782"/>
              <a:gd name="connsiteY0" fmla="*/ 702365 h 702365"/>
              <a:gd name="connsiteX1" fmla="*/ 143786 w 198782"/>
              <a:gd name="connsiteY1" fmla="*/ 306622 h 702365"/>
              <a:gd name="connsiteX2" fmla="*/ 0 w 198782"/>
              <a:gd name="connsiteY2" fmla="*/ 0 h 702365"/>
              <a:gd name="connsiteX0" fmla="*/ 210212 w 210212"/>
              <a:gd name="connsiteY0" fmla="*/ 698555 h 698555"/>
              <a:gd name="connsiteX1" fmla="*/ 155216 w 210212"/>
              <a:gd name="connsiteY1" fmla="*/ 302812 h 698555"/>
              <a:gd name="connsiteX2" fmla="*/ 0 w 210212"/>
              <a:gd name="connsiteY2" fmla="*/ 0 h 698555"/>
              <a:gd name="connsiteX0" fmla="*/ 160341 w 160341"/>
              <a:gd name="connsiteY0" fmla="*/ 683514 h 683514"/>
              <a:gd name="connsiteX1" fmla="*/ 105345 w 160341"/>
              <a:gd name="connsiteY1" fmla="*/ 287771 h 683514"/>
              <a:gd name="connsiteX2" fmla="*/ 0 w 160341"/>
              <a:gd name="connsiteY2" fmla="*/ 0 h 683514"/>
              <a:gd name="connsiteX0" fmla="*/ 160341 w 160341"/>
              <a:gd name="connsiteY0" fmla="*/ 683514 h 683514"/>
              <a:gd name="connsiteX1" fmla="*/ 141460 w 160341"/>
              <a:gd name="connsiteY1" fmla="*/ 310980 h 683514"/>
              <a:gd name="connsiteX2" fmla="*/ 0 w 160341"/>
              <a:gd name="connsiteY2" fmla="*/ 0 h 683514"/>
              <a:gd name="connsiteX0" fmla="*/ 160341 w 163255"/>
              <a:gd name="connsiteY0" fmla="*/ 683514 h 683514"/>
              <a:gd name="connsiteX1" fmla="*/ 148347 w 163255"/>
              <a:gd name="connsiteY1" fmla="*/ 366438 h 683514"/>
              <a:gd name="connsiteX2" fmla="*/ 0 w 163255"/>
              <a:gd name="connsiteY2" fmla="*/ 0 h 683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3255" h="683514">
                <a:moveTo>
                  <a:pt x="160341" y="683514"/>
                </a:moveTo>
                <a:cubicBezTo>
                  <a:pt x="157028" y="584178"/>
                  <a:pt x="175071" y="480357"/>
                  <a:pt x="148347" y="366438"/>
                </a:cubicBezTo>
                <a:cubicBezTo>
                  <a:pt x="121623" y="252519"/>
                  <a:pt x="62948" y="100495"/>
                  <a:pt x="0" y="0"/>
                </a:cubicBezTo>
              </a:path>
            </a:pathLst>
          </a:custGeom>
          <a:noFill/>
          <a:ln w="3810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806868" y="882628"/>
            <a:ext cx="2257294" cy="2523703"/>
            <a:chOff x="1828800" y="108663"/>
            <a:chExt cx="5686481" cy="6357606"/>
          </a:xfrm>
        </p:grpSpPr>
        <p:sp>
          <p:nvSpPr>
            <p:cNvPr id="80" name="Oval 79"/>
            <p:cNvSpPr/>
            <p:nvPr/>
          </p:nvSpPr>
          <p:spPr>
            <a:xfrm>
              <a:off x="2214785" y="1433618"/>
              <a:ext cx="4677181" cy="4677181"/>
            </a:xfrm>
            <a:prstGeom prst="ellipse">
              <a:avLst/>
            </a:prstGeom>
            <a:gradFill>
              <a:gsLst>
                <a:gs pos="100000">
                  <a:srgbClr val="FF0066"/>
                </a:gs>
                <a:gs pos="52000">
                  <a:schemeClr val="accent6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4535188" y="2586376"/>
              <a:ext cx="2011680" cy="1166678"/>
              <a:chOff x="4535188" y="2595802"/>
              <a:chExt cx="2011680" cy="1166678"/>
            </a:xfrm>
          </p:grpSpPr>
          <p:sp>
            <p:nvSpPr>
              <p:cNvPr id="85" name="Isosceles Triangle 84"/>
              <p:cNvSpPr/>
              <p:nvPr/>
            </p:nvSpPr>
            <p:spPr>
              <a:xfrm>
                <a:off x="4535188" y="2595802"/>
                <a:ext cx="2011680" cy="1166678"/>
              </a:xfrm>
              <a:prstGeom prst="triangle">
                <a:avLst>
                  <a:gd name="adj" fmla="val 100000"/>
                </a:avLst>
              </a:prstGeom>
              <a:gradFill>
                <a:gsLst>
                  <a:gs pos="100000">
                    <a:schemeClr val="bg2"/>
                  </a:gs>
                  <a:gs pos="0">
                    <a:srgbClr val="0070C0"/>
                  </a:gs>
                </a:gsLst>
                <a:lin ang="2700000" scaled="1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6204408" y="3420897"/>
                <a:ext cx="329826" cy="329826"/>
              </a:xfrm>
              <a:prstGeom prst="rect">
                <a:avLst/>
              </a:prstGeom>
              <a:gradFill>
                <a:gsLst>
                  <a:gs pos="100000">
                    <a:srgbClr val="0070C0"/>
                  </a:gs>
                  <a:gs pos="0">
                    <a:srgbClr val="00B0F0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7" name="Straight Arrow Connector 86"/>
            <p:cNvCxnSpPr/>
            <p:nvPr/>
          </p:nvCxnSpPr>
          <p:spPr>
            <a:xfrm flipH="1" flipV="1">
              <a:off x="4543359" y="962971"/>
              <a:ext cx="4001" cy="550329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1828800" y="3748840"/>
              <a:ext cx="5512640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4435378" y="3647138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54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5" name="Group 94"/>
            <p:cNvGrpSpPr/>
            <p:nvPr/>
          </p:nvGrpSpPr>
          <p:grpSpPr>
            <a:xfrm>
              <a:off x="5328449" y="2965912"/>
              <a:ext cx="326953" cy="780897"/>
              <a:chOff x="5328449" y="2994190"/>
              <a:chExt cx="326953" cy="780897"/>
            </a:xfrm>
          </p:grpSpPr>
          <p:sp>
            <p:nvSpPr>
              <p:cNvPr id="96" name="TextBox 95"/>
              <p:cNvSpPr txBox="1"/>
              <p:nvPr/>
            </p:nvSpPr>
            <p:spPr>
              <a:xfrm>
                <a:off x="5348912" y="2994190"/>
                <a:ext cx="306490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rgbClr val="00FFFF"/>
                    </a:solidFill>
                    <a:latin typeface="Symbol" pitchFamily="18" charset="2"/>
                  </a:rPr>
                  <a:t>q</a:t>
                </a:r>
                <a:endParaRPr lang="en-US" i="1" dirty="0">
                  <a:solidFill>
                    <a:srgbClr val="00FFFF"/>
                  </a:solidFill>
                  <a:latin typeface="Symbol" pitchFamily="18" charset="2"/>
                </a:endParaRPr>
              </a:p>
            </p:txBody>
          </p:sp>
          <p:sp>
            <p:nvSpPr>
              <p:cNvPr id="97" name="Freeform 96"/>
              <p:cNvSpPr/>
              <p:nvPr/>
            </p:nvSpPr>
            <p:spPr>
              <a:xfrm>
                <a:off x="5328449" y="3322318"/>
                <a:ext cx="126926" cy="452769"/>
              </a:xfrm>
              <a:custGeom>
                <a:avLst/>
                <a:gdLst>
                  <a:gd name="connsiteX0" fmla="*/ 92242 w 95471"/>
                  <a:gd name="connsiteY0" fmla="*/ 397042 h 397042"/>
                  <a:gd name="connsiteX1" fmla="*/ 84221 w 95471"/>
                  <a:gd name="connsiteY1" fmla="*/ 164431 h 397042"/>
                  <a:gd name="connsiteX2" fmla="*/ 0 w 95471"/>
                  <a:gd name="connsiteY2" fmla="*/ 0 h 397042"/>
                  <a:gd name="connsiteX0" fmla="*/ 92242 w 93103"/>
                  <a:gd name="connsiteY0" fmla="*/ 397042 h 397042"/>
                  <a:gd name="connsiteX1" fmla="*/ 72189 w 93103"/>
                  <a:gd name="connsiteY1" fmla="*/ 156410 h 397042"/>
                  <a:gd name="connsiteX2" fmla="*/ 0 w 93103"/>
                  <a:gd name="connsiteY2" fmla="*/ 0 h 397042"/>
                  <a:gd name="connsiteX0" fmla="*/ 108284 w 109345"/>
                  <a:gd name="connsiteY0" fmla="*/ 389021 h 389021"/>
                  <a:gd name="connsiteX1" fmla="*/ 88231 w 109345"/>
                  <a:gd name="connsiteY1" fmla="*/ 148389 h 389021"/>
                  <a:gd name="connsiteX2" fmla="*/ 0 w 109345"/>
                  <a:gd name="connsiteY2" fmla="*/ 0 h 389021"/>
                  <a:gd name="connsiteX0" fmla="*/ 108284 w 109055"/>
                  <a:gd name="connsiteY0" fmla="*/ 389021 h 389021"/>
                  <a:gd name="connsiteX1" fmla="*/ 84220 w 109055"/>
                  <a:gd name="connsiteY1" fmla="*/ 172452 h 389021"/>
                  <a:gd name="connsiteX2" fmla="*/ 0 w 109055"/>
                  <a:gd name="connsiteY2" fmla="*/ 0 h 389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9055" h="389021">
                    <a:moveTo>
                      <a:pt x="108284" y="389021"/>
                    </a:moveTo>
                    <a:cubicBezTo>
                      <a:pt x="111960" y="305802"/>
                      <a:pt x="102267" y="237289"/>
                      <a:pt x="84220" y="172452"/>
                    </a:cubicBezTo>
                    <a:cubicBezTo>
                      <a:pt x="66173" y="107615"/>
                      <a:pt x="34423" y="49128"/>
                      <a:pt x="0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8" name="TextBox 97"/>
            <p:cNvSpPr txBox="1"/>
            <p:nvPr/>
          </p:nvSpPr>
          <p:spPr>
            <a:xfrm>
              <a:off x="7231228" y="3272806"/>
              <a:ext cx="284053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343388" y="108663"/>
              <a:ext cx="287257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3" name="Oval 102"/>
            <p:cNvSpPr/>
            <p:nvPr/>
          </p:nvSpPr>
          <p:spPr>
            <a:xfrm>
              <a:off x="6429456" y="2473015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54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585353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grpSp>
        <p:nvGrpSpPr>
          <p:cNvPr id="7174" name="Group 7173"/>
          <p:cNvGrpSpPr/>
          <p:nvPr/>
        </p:nvGrpSpPr>
        <p:grpSpPr>
          <a:xfrm>
            <a:off x="-134056" y="685800"/>
            <a:ext cx="9139714" cy="6019800"/>
            <a:chOff x="-134056" y="685800"/>
            <a:chExt cx="9139714" cy="6019800"/>
          </a:xfrm>
        </p:grpSpPr>
        <p:cxnSp>
          <p:nvCxnSpPr>
            <p:cNvPr id="88" name="Straight Arrow Connector 87"/>
            <p:cNvCxnSpPr/>
            <p:nvPr/>
          </p:nvCxnSpPr>
          <p:spPr>
            <a:xfrm>
              <a:off x="913704" y="5993296"/>
              <a:ext cx="7326296" cy="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>
              <a:off x="932868" y="6361044"/>
              <a:ext cx="7307133" cy="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963530" y="5589104"/>
              <a:ext cx="7286114" cy="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963530" y="5023438"/>
              <a:ext cx="7286114" cy="5762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>
              <a:off x="921369" y="1408044"/>
              <a:ext cx="7318632" cy="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endCxn id="17" idx="18"/>
            </p:cNvCxnSpPr>
            <p:nvPr/>
          </p:nvCxnSpPr>
          <p:spPr>
            <a:xfrm>
              <a:off x="921369" y="1066800"/>
              <a:ext cx="7328274" cy="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>
              <a:off x="1059350" y="2375452"/>
              <a:ext cx="7190292" cy="9074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>
              <a:off x="978861" y="1828800"/>
              <a:ext cx="7261140" cy="2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7946734" y="4045475"/>
                  <a:ext cx="5865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46734" y="4045475"/>
                  <a:ext cx="586534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8497956" y="3544951"/>
                  <a:ext cx="50770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7956" y="3544951"/>
                  <a:ext cx="507702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4" name="Straight Arrow Connector 23"/>
            <p:cNvCxnSpPr/>
            <p:nvPr/>
          </p:nvCxnSpPr>
          <p:spPr>
            <a:xfrm>
              <a:off x="714398" y="3721458"/>
              <a:ext cx="793385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714398" y="3744179"/>
              <a:ext cx="3490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1975385" y="3585168"/>
              <a:ext cx="0" cy="28281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681325" y="3585168"/>
              <a:ext cx="0" cy="2828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794596" y="3585168"/>
              <a:ext cx="0" cy="28281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6436737" y="3585168"/>
              <a:ext cx="0" cy="2828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8240001" y="3585168"/>
              <a:ext cx="0" cy="2828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530364" y="6202883"/>
              <a:ext cx="430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-1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11961" y="882134"/>
              <a:ext cx="3490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54" name="Straight Connector 53"/>
            <p:cNvCxnSpPr/>
            <p:nvPr/>
          </p:nvCxnSpPr>
          <p:spPr>
            <a:xfrm rot="16200000">
              <a:off x="1082100" y="6197456"/>
              <a:ext cx="0" cy="3271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>
              <a:off x="1099862" y="903212"/>
              <a:ext cx="0" cy="3271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872254" y="3585168"/>
              <a:ext cx="0" cy="2828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4480782" y="4045475"/>
                  <a:ext cx="4381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80782" y="4045475"/>
                  <a:ext cx="438175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1756297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6297" y="3948654"/>
                  <a:ext cx="438175" cy="56297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2690453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0453" y="3948654"/>
                  <a:ext cx="438175" cy="56297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6189463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9463" y="3924673"/>
                  <a:ext cx="586534" cy="610936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Straight Arrow Connector 10"/>
            <p:cNvCxnSpPr/>
            <p:nvPr/>
          </p:nvCxnSpPr>
          <p:spPr>
            <a:xfrm flipV="1">
              <a:off x="1097431" y="685800"/>
              <a:ext cx="0" cy="60198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/>
                <p:cNvSpPr txBox="1"/>
                <p:nvPr/>
              </p:nvSpPr>
              <p:spPr>
                <a:xfrm>
                  <a:off x="285129" y="2150164"/>
                  <a:ext cx="675846" cy="4524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en-US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71" name="TextBox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129" y="2150164"/>
                  <a:ext cx="675846" cy="452496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l="-37838" t="-120270" r="-90090" b="-1878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2" name="Straight Connector 71"/>
            <p:cNvCxnSpPr/>
            <p:nvPr/>
          </p:nvCxnSpPr>
          <p:spPr>
            <a:xfrm rot="16200000">
              <a:off x="1094024" y="2220938"/>
              <a:ext cx="0" cy="327176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>
              <a:off x="1110396" y="4859850"/>
              <a:ext cx="0" cy="327176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TextBox 74"/>
                <p:cNvSpPr txBox="1"/>
                <p:nvPr/>
              </p:nvSpPr>
              <p:spPr>
                <a:xfrm>
                  <a:off x="9168" y="4852024"/>
                  <a:ext cx="9641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type m:val="lin"/>
                            <m:ctrlP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75" name="TextBox 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68" y="4852024"/>
                  <a:ext cx="964178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t="-116393" r="-43038" b="-17541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66227" y="1627817"/>
                  <a:ext cx="894747" cy="4019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lin"/>
                            <m:ctrlPr>
                              <a:rPr lang="en-US" b="0" i="1" dirty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b="0" i="1" dirty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dirty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US" b="0" i="1" dirty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27" y="1627817"/>
                  <a:ext cx="894747" cy="40197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t="-98485" r="-46259" b="-1636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7" name="Straight Connector 76"/>
            <p:cNvCxnSpPr/>
            <p:nvPr/>
          </p:nvCxnSpPr>
          <p:spPr>
            <a:xfrm rot="16200000">
              <a:off x="1115618" y="1665213"/>
              <a:ext cx="0" cy="327176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TextBox 77"/>
                <p:cNvSpPr txBox="1"/>
                <p:nvPr/>
              </p:nvSpPr>
              <p:spPr>
                <a:xfrm>
                  <a:off x="66227" y="1210532"/>
                  <a:ext cx="894747" cy="4019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lin"/>
                            <m:ctrlP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b="0" i="1" dirty="0" smtClean="0">
                                    <a:solidFill>
                                      <a:srgbClr val="00B0F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dirty="0" smtClean="0">
                                    <a:solidFill>
                                      <a:srgbClr val="00B0F0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78" name="TextBox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27" y="1210532"/>
                  <a:ext cx="894747" cy="401970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t="-98485" r="-46259" b="-1636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9" name="Straight Connector 78"/>
            <p:cNvCxnSpPr/>
            <p:nvPr/>
          </p:nvCxnSpPr>
          <p:spPr>
            <a:xfrm rot="16200000">
              <a:off x="1103883" y="1247928"/>
              <a:ext cx="0" cy="327176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Box 79"/>
                <p:cNvSpPr txBox="1"/>
                <p:nvPr/>
              </p:nvSpPr>
              <p:spPr>
                <a:xfrm>
                  <a:off x="-134056" y="5790180"/>
                  <a:ext cx="1095030" cy="4019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lin"/>
                            <m:ctrlP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dirty="0" smtClean="0">
                                    <a:solidFill>
                                      <a:srgbClr val="00B0F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dirty="0" smtClean="0">
                                    <a:solidFill>
                                      <a:srgbClr val="00B0F0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80" name="TextBox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34056" y="5790180"/>
                  <a:ext cx="1095030" cy="40197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t="-98485" r="-37222" b="-1636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/>
            <p:cNvCxnSpPr/>
            <p:nvPr/>
          </p:nvCxnSpPr>
          <p:spPr>
            <a:xfrm rot="16200000">
              <a:off x="1093855" y="5827576"/>
              <a:ext cx="0" cy="327176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TextBox 81"/>
                <p:cNvSpPr txBox="1"/>
                <p:nvPr/>
              </p:nvSpPr>
              <p:spPr>
                <a:xfrm>
                  <a:off x="-134056" y="5386038"/>
                  <a:ext cx="1095030" cy="4019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lin"/>
                            <m:ctrlPr>
                              <a:rPr lang="en-US" b="0" i="1" dirty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dirty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dirty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US" b="0" i="1" dirty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82" name="TextBox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34056" y="5386038"/>
                  <a:ext cx="1095030" cy="40197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t="-100000" r="-37222" b="-1676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3" name="Straight Connector 82"/>
            <p:cNvCxnSpPr/>
            <p:nvPr/>
          </p:nvCxnSpPr>
          <p:spPr>
            <a:xfrm rot="16200000">
              <a:off x="1093855" y="5423434"/>
              <a:ext cx="0" cy="327176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91"/>
                <p:cNvSpPr txBox="1"/>
                <p:nvPr/>
              </p:nvSpPr>
              <p:spPr>
                <a:xfrm>
                  <a:off x="3508611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92" name="TextBox 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08611" y="3924673"/>
                  <a:ext cx="586534" cy="610936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3" name="Straight Connector 92"/>
            <p:cNvCxnSpPr/>
            <p:nvPr/>
          </p:nvCxnSpPr>
          <p:spPr>
            <a:xfrm>
              <a:off x="5562864" y="3585168"/>
              <a:ext cx="0" cy="28281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TextBox 93"/>
                <p:cNvSpPr txBox="1"/>
                <p:nvPr/>
              </p:nvSpPr>
              <p:spPr>
                <a:xfrm>
                  <a:off x="5269598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94" name="TextBox 9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9598" y="3924673"/>
                  <a:ext cx="586534" cy="610936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6" name="Straight Connector 95"/>
            <p:cNvCxnSpPr/>
            <p:nvPr/>
          </p:nvCxnSpPr>
          <p:spPr>
            <a:xfrm>
              <a:off x="7395536" y="3585168"/>
              <a:ext cx="0" cy="28281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TextBox 96"/>
                <p:cNvSpPr txBox="1"/>
                <p:nvPr/>
              </p:nvSpPr>
              <p:spPr>
                <a:xfrm>
                  <a:off x="7102269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97" name="TextBox 9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02269" y="3924673"/>
                  <a:ext cx="586534" cy="610936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8" name="Straight Connector 97"/>
            <p:cNvCxnSpPr/>
            <p:nvPr/>
          </p:nvCxnSpPr>
          <p:spPr>
            <a:xfrm>
              <a:off x="1684092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Box 98"/>
                <p:cNvSpPr txBox="1"/>
                <p:nvPr/>
              </p:nvSpPr>
              <p:spPr>
                <a:xfrm>
                  <a:off x="1434961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99" name="TextBox 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4961" y="3948654"/>
                  <a:ext cx="438175" cy="562975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0" name="Straight Connector 99"/>
            <p:cNvCxnSpPr/>
            <p:nvPr/>
          </p:nvCxnSpPr>
          <p:spPr>
            <a:xfrm>
              <a:off x="2284705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2109531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01" name="TextBox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09531" y="3948654"/>
                  <a:ext cx="438175" cy="562975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2" name="Straight Connector 101"/>
            <p:cNvCxnSpPr/>
            <p:nvPr/>
          </p:nvCxnSpPr>
          <p:spPr>
            <a:xfrm>
              <a:off x="3487390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TextBox 102"/>
                <p:cNvSpPr txBox="1"/>
                <p:nvPr/>
              </p:nvSpPr>
              <p:spPr>
                <a:xfrm>
                  <a:off x="3159290" y="3924288"/>
                  <a:ext cx="586534" cy="6117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03" name="TextBox 10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59290" y="3924288"/>
                  <a:ext cx="586534" cy="611706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4" name="Straight Connector 103"/>
            <p:cNvCxnSpPr/>
            <p:nvPr/>
          </p:nvCxnSpPr>
          <p:spPr>
            <a:xfrm>
              <a:off x="4069262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5" name="TextBox 104"/>
                <p:cNvSpPr txBox="1"/>
                <p:nvPr/>
              </p:nvSpPr>
              <p:spPr>
                <a:xfrm>
                  <a:off x="3861110" y="3920986"/>
                  <a:ext cx="586532" cy="6183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05" name="TextBox 10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1110" y="3920986"/>
                  <a:ext cx="586532" cy="618311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6" name="Straight Connector 105"/>
            <p:cNvCxnSpPr/>
            <p:nvPr/>
          </p:nvCxnSpPr>
          <p:spPr>
            <a:xfrm>
              <a:off x="5265232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5865844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7068530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7650401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TextBox 109"/>
                <p:cNvSpPr txBox="1"/>
                <p:nvPr/>
              </p:nvSpPr>
              <p:spPr>
                <a:xfrm>
                  <a:off x="4918957" y="3924705"/>
                  <a:ext cx="586534" cy="6108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10" name="TextBox 10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18957" y="3924705"/>
                  <a:ext cx="586534" cy="610873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TextBox 110"/>
                <p:cNvSpPr txBox="1"/>
                <p:nvPr/>
              </p:nvSpPr>
              <p:spPr>
                <a:xfrm>
                  <a:off x="5681798" y="3924705"/>
                  <a:ext cx="586534" cy="6108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11" name="TextBox 1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1798" y="3924705"/>
                  <a:ext cx="586534" cy="610873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TextBox 111"/>
                <p:cNvSpPr txBox="1"/>
                <p:nvPr/>
              </p:nvSpPr>
              <p:spPr>
                <a:xfrm>
                  <a:off x="6739409" y="3920986"/>
                  <a:ext cx="586532" cy="6183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12" name="TextBox 1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39409" y="3920986"/>
                  <a:ext cx="586532" cy="618311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TextBox 112"/>
                <p:cNvSpPr txBox="1"/>
                <p:nvPr/>
              </p:nvSpPr>
              <p:spPr>
                <a:xfrm>
                  <a:off x="7384436" y="3923775"/>
                  <a:ext cx="734892" cy="6127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11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13" name="TextBox 1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4436" y="3923775"/>
                  <a:ext cx="734892" cy="612732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78" name="Group 7177"/>
          <p:cNvGrpSpPr/>
          <p:nvPr/>
        </p:nvGrpSpPr>
        <p:grpSpPr>
          <a:xfrm>
            <a:off x="1090011" y="841200"/>
            <a:ext cx="7159631" cy="5539974"/>
            <a:chOff x="1090011" y="841200"/>
            <a:chExt cx="7159631" cy="5539974"/>
          </a:xfrm>
        </p:grpSpPr>
        <p:sp>
          <p:nvSpPr>
            <p:cNvPr id="16" name="Freeform 15"/>
            <p:cNvSpPr/>
            <p:nvPr/>
          </p:nvSpPr>
          <p:spPr>
            <a:xfrm>
              <a:off x="1090011" y="1064797"/>
              <a:ext cx="7159631" cy="5316377"/>
            </a:xfrm>
            <a:custGeom>
              <a:avLst/>
              <a:gdLst>
                <a:gd name="connsiteX0" fmla="*/ 0 w 6188765"/>
                <a:gd name="connsiteY0" fmla="*/ 2652437 h 5318038"/>
                <a:gd name="connsiteX1" fmla="*/ 490331 w 6188765"/>
                <a:gd name="connsiteY1" fmla="*/ 1366976 h 5318038"/>
                <a:gd name="connsiteX2" fmla="*/ 781879 w 6188765"/>
                <a:gd name="connsiteY2" fmla="*/ 770628 h 5318038"/>
                <a:gd name="connsiteX3" fmla="*/ 1139687 w 6188765"/>
                <a:gd name="connsiteY3" fmla="*/ 214037 h 5318038"/>
                <a:gd name="connsiteX4" fmla="*/ 1577009 w 6188765"/>
                <a:gd name="connsiteY4" fmla="*/ 2002 h 5318038"/>
                <a:gd name="connsiteX5" fmla="*/ 2067339 w 6188765"/>
                <a:gd name="connsiteY5" fmla="*/ 320054 h 5318038"/>
                <a:gd name="connsiteX6" fmla="*/ 2491409 w 6188765"/>
                <a:gd name="connsiteY6" fmla="*/ 1115185 h 5318038"/>
                <a:gd name="connsiteX7" fmla="*/ 3101009 w 6188765"/>
                <a:gd name="connsiteY7" fmla="*/ 2665689 h 5318038"/>
                <a:gd name="connsiteX8" fmla="*/ 3670852 w 6188765"/>
                <a:gd name="connsiteY8" fmla="*/ 4110176 h 5318038"/>
                <a:gd name="connsiteX9" fmla="*/ 4161183 w 6188765"/>
                <a:gd name="connsiteY9" fmla="*/ 4998072 h 5318038"/>
                <a:gd name="connsiteX10" fmla="*/ 4638261 w 6188765"/>
                <a:gd name="connsiteY10" fmla="*/ 5316124 h 5318038"/>
                <a:gd name="connsiteX11" fmla="*/ 5221357 w 6188765"/>
                <a:gd name="connsiteY11" fmla="*/ 4878802 h 5318038"/>
                <a:gd name="connsiteX12" fmla="*/ 5711687 w 6188765"/>
                <a:gd name="connsiteY12" fmla="*/ 3911393 h 5318038"/>
                <a:gd name="connsiteX13" fmla="*/ 6188765 w 6188765"/>
                <a:gd name="connsiteY13" fmla="*/ 2652437 h 5318038"/>
                <a:gd name="connsiteX0" fmla="*/ 0 w 6188765"/>
                <a:gd name="connsiteY0" fmla="*/ 2652437 h 5316377"/>
                <a:gd name="connsiteX1" fmla="*/ 490331 w 6188765"/>
                <a:gd name="connsiteY1" fmla="*/ 1366976 h 5316377"/>
                <a:gd name="connsiteX2" fmla="*/ 781879 w 6188765"/>
                <a:gd name="connsiteY2" fmla="*/ 770628 h 5316377"/>
                <a:gd name="connsiteX3" fmla="*/ 1139687 w 6188765"/>
                <a:gd name="connsiteY3" fmla="*/ 214037 h 5316377"/>
                <a:gd name="connsiteX4" fmla="*/ 1577009 w 6188765"/>
                <a:gd name="connsiteY4" fmla="*/ 2002 h 5316377"/>
                <a:gd name="connsiteX5" fmla="*/ 2067339 w 6188765"/>
                <a:gd name="connsiteY5" fmla="*/ 320054 h 5316377"/>
                <a:gd name="connsiteX6" fmla="*/ 2491409 w 6188765"/>
                <a:gd name="connsiteY6" fmla="*/ 1115185 h 5316377"/>
                <a:gd name="connsiteX7" fmla="*/ 3101009 w 6188765"/>
                <a:gd name="connsiteY7" fmla="*/ 2665689 h 5316377"/>
                <a:gd name="connsiteX8" fmla="*/ 3670852 w 6188765"/>
                <a:gd name="connsiteY8" fmla="*/ 4110176 h 5316377"/>
                <a:gd name="connsiteX9" fmla="*/ 4161183 w 6188765"/>
                <a:gd name="connsiteY9" fmla="*/ 4998072 h 5316377"/>
                <a:gd name="connsiteX10" fmla="*/ 4638261 w 6188765"/>
                <a:gd name="connsiteY10" fmla="*/ 5316124 h 5316377"/>
                <a:gd name="connsiteX11" fmla="*/ 5221357 w 6188765"/>
                <a:gd name="connsiteY11" fmla="*/ 4878802 h 5316377"/>
                <a:gd name="connsiteX12" fmla="*/ 5711687 w 6188765"/>
                <a:gd name="connsiteY12" fmla="*/ 3911393 h 5316377"/>
                <a:gd name="connsiteX13" fmla="*/ 6188765 w 6188765"/>
                <a:gd name="connsiteY13" fmla="*/ 2652437 h 5316377"/>
                <a:gd name="connsiteX0" fmla="*/ 0 w 6188765"/>
                <a:gd name="connsiteY0" fmla="*/ 2652437 h 5316377"/>
                <a:gd name="connsiteX1" fmla="*/ 490331 w 6188765"/>
                <a:gd name="connsiteY1" fmla="*/ 1366976 h 5316377"/>
                <a:gd name="connsiteX2" fmla="*/ 781879 w 6188765"/>
                <a:gd name="connsiteY2" fmla="*/ 770628 h 5316377"/>
                <a:gd name="connsiteX3" fmla="*/ 1139687 w 6188765"/>
                <a:gd name="connsiteY3" fmla="*/ 214037 h 5316377"/>
                <a:gd name="connsiteX4" fmla="*/ 1577009 w 6188765"/>
                <a:gd name="connsiteY4" fmla="*/ 2002 h 5316377"/>
                <a:gd name="connsiteX5" fmla="*/ 2067339 w 6188765"/>
                <a:gd name="connsiteY5" fmla="*/ 320054 h 5316377"/>
                <a:gd name="connsiteX6" fmla="*/ 2491409 w 6188765"/>
                <a:gd name="connsiteY6" fmla="*/ 1115185 h 5316377"/>
                <a:gd name="connsiteX7" fmla="*/ 3101009 w 6188765"/>
                <a:gd name="connsiteY7" fmla="*/ 2665689 h 5316377"/>
                <a:gd name="connsiteX8" fmla="*/ 3670852 w 6188765"/>
                <a:gd name="connsiteY8" fmla="*/ 4110176 h 5316377"/>
                <a:gd name="connsiteX9" fmla="*/ 4161183 w 6188765"/>
                <a:gd name="connsiteY9" fmla="*/ 4998072 h 5316377"/>
                <a:gd name="connsiteX10" fmla="*/ 4638261 w 6188765"/>
                <a:gd name="connsiteY10" fmla="*/ 5316124 h 5316377"/>
                <a:gd name="connsiteX11" fmla="*/ 5221357 w 6188765"/>
                <a:gd name="connsiteY11" fmla="*/ 4878802 h 5316377"/>
                <a:gd name="connsiteX12" fmla="*/ 5711687 w 6188765"/>
                <a:gd name="connsiteY12" fmla="*/ 3911393 h 5316377"/>
                <a:gd name="connsiteX13" fmla="*/ 6188765 w 6188765"/>
                <a:gd name="connsiteY13" fmla="*/ 2652437 h 53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188765" h="5316377">
                  <a:moveTo>
                    <a:pt x="0" y="2652437"/>
                  </a:moveTo>
                  <a:cubicBezTo>
                    <a:pt x="180009" y="2166524"/>
                    <a:pt x="360018" y="1680611"/>
                    <a:pt x="490331" y="1366976"/>
                  </a:cubicBezTo>
                  <a:cubicBezTo>
                    <a:pt x="620644" y="1053341"/>
                    <a:pt x="673653" y="962784"/>
                    <a:pt x="781879" y="770628"/>
                  </a:cubicBezTo>
                  <a:cubicBezTo>
                    <a:pt x="890105" y="578471"/>
                    <a:pt x="1007165" y="342141"/>
                    <a:pt x="1139687" y="214037"/>
                  </a:cubicBezTo>
                  <a:cubicBezTo>
                    <a:pt x="1272209" y="85933"/>
                    <a:pt x="1422400" y="-15668"/>
                    <a:pt x="1577009" y="2002"/>
                  </a:cubicBezTo>
                  <a:cubicBezTo>
                    <a:pt x="1731618" y="19671"/>
                    <a:pt x="1914939" y="134524"/>
                    <a:pt x="2067339" y="320054"/>
                  </a:cubicBezTo>
                  <a:cubicBezTo>
                    <a:pt x="2219739" y="505584"/>
                    <a:pt x="2319131" y="724246"/>
                    <a:pt x="2491409" y="1115185"/>
                  </a:cubicBezTo>
                  <a:cubicBezTo>
                    <a:pt x="2663687" y="1506124"/>
                    <a:pt x="3101009" y="2665689"/>
                    <a:pt x="3101009" y="2665689"/>
                  </a:cubicBezTo>
                  <a:cubicBezTo>
                    <a:pt x="3297583" y="3164854"/>
                    <a:pt x="3494156" y="3721446"/>
                    <a:pt x="3670852" y="4110176"/>
                  </a:cubicBezTo>
                  <a:cubicBezTo>
                    <a:pt x="3847548" y="4498907"/>
                    <a:pt x="3999948" y="4797081"/>
                    <a:pt x="4161183" y="4998072"/>
                  </a:cubicBezTo>
                  <a:cubicBezTo>
                    <a:pt x="4322418" y="5199063"/>
                    <a:pt x="4488069" y="5322750"/>
                    <a:pt x="4638261" y="5316124"/>
                  </a:cubicBezTo>
                  <a:cubicBezTo>
                    <a:pt x="4788453" y="5309498"/>
                    <a:pt x="5042453" y="5112924"/>
                    <a:pt x="5221357" y="4878802"/>
                  </a:cubicBezTo>
                  <a:cubicBezTo>
                    <a:pt x="5400261" y="4644680"/>
                    <a:pt x="5550452" y="4282454"/>
                    <a:pt x="5711687" y="3911393"/>
                  </a:cubicBezTo>
                  <a:cubicBezTo>
                    <a:pt x="5872922" y="3540332"/>
                    <a:pt x="6030843" y="3096384"/>
                    <a:pt x="6188765" y="2652437"/>
                  </a:cubicBezTo>
                </a:path>
              </a:pathLst>
            </a:custGeom>
            <a:noFill/>
            <a:ln w="5715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77" name="TextBox 7176"/>
                <p:cNvSpPr txBox="1"/>
                <p:nvPr/>
              </p:nvSpPr>
              <p:spPr>
                <a:xfrm>
                  <a:off x="3332643" y="841200"/>
                  <a:ext cx="108074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i="0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sz="2400" dirty="0">
                    <a:solidFill>
                      <a:srgbClr val="00FFFF"/>
                    </a:solidFill>
                  </a:endParaRPr>
                </a:p>
              </p:txBody>
            </p:sp>
          </mc:Choice>
          <mc:Fallback xmlns="">
            <p:sp>
              <p:nvSpPr>
                <p:cNvPr id="7177" name="TextBox 71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32643" y="841200"/>
                  <a:ext cx="1080745" cy="461665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79" name="Group 7178"/>
          <p:cNvGrpSpPr/>
          <p:nvPr/>
        </p:nvGrpSpPr>
        <p:grpSpPr>
          <a:xfrm>
            <a:off x="1105342" y="1066800"/>
            <a:ext cx="7144300" cy="5302345"/>
            <a:chOff x="1105342" y="1066800"/>
            <a:chExt cx="7144300" cy="5302345"/>
          </a:xfrm>
        </p:grpSpPr>
        <p:sp>
          <p:nvSpPr>
            <p:cNvPr id="17" name="Freeform 16"/>
            <p:cNvSpPr/>
            <p:nvPr/>
          </p:nvSpPr>
          <p:spPr>
            <a:xfrm>
              <a:off x="1105342" y="1066800"/>
              <a:ext cx="7144300" cy="5302345"/>
            </a:xfrm>
            <a:custGeom>
              <a:avLst/>
              <a:gdLst>
                <a:gd name="connsiteX0" fmla="*/ 0 w 6175513"/>
                <a:gd name="connsiteY0" fmla="*/ 0 h 5310159"/>
                <a:gd name="connsiteX1" fmla="*/ 198783 w 6175513"/>
                <a:gd name="connsiteY1" fmla="*/ 39757 h 5310159"/>
                <a:gd name="connsiteX2" fmla="*/ 397566 w 6175513"/>
                <a:gd name="connsiteY2" fmla="*/ 198783 h 5310159"/>
                <a:gd name="connsiteX3" fmla="*/ 649357 w 6175513"/>
                <a:gd name="connsiteY3" fmla="*/ 569843 h 5310159"/>
                <a:gd name="connsiteX4" fmla="*/ 1099931 w 6175513"/>
                <a:gd name="connsiteY4" fmla="*/ 1497496 h 5310159"/>
                <a:gd name="connsiteX5" fmla="*/ 1537253 w 6175513"/>
                <a:gd name="connsiteY5" fmla="*/ 2663687 h 5310159"/>
                <a:gd name="connsiteX6" fmla="*/ 2054087 w 6175513"/>
                <a:gd name="connsiteY6" fmla="*/ 3975652 h 5310159"/>
                <a:gd name="connsiteX7" fmla="*/ 2504661 w 6175513"/>
                <a:gd name="connsiteY7" fmla="*/ 4863548 h 5310159"/>
                <a:gd name="connsiteX8" fmla="*/ 2862470 w 6175513"/>
                <a:gd name="connsiteY8" fmla="*/ 5234609 h 5310159"/>
                <a:gd name="connsiteX9" fmla="*/ 3101009 w 6175513"/>
                <a:gd name="connsiteY9" fmla="*/ 5300870 h 5310159"/>
                <a:gd name="connsiteX10" fmla="*/ 3472070 w 6175513"/>
                <a:gd name="connsiteY10" fmla="*/ 5102087 h 5310159"/>
                <a:gd name="connsiteX11" fmla="*/ 3922644 w 6175513"/>
                <a:gd name="connsiteY11" fmla="*/ 4399722 h 5310159"/>
                <a:gd name="connsiteX12" fmla="*/ 4386470 w 6175513"/>
                <a:gd name="connsiteY12" fmla="*/ 3379304 h 5310159"/>
                <a:gd name="connsiteX13" fmla="*/ 4625009 w 6175513"/>
                <a:gd name="connsiteY13" fmla="*/ 2663687 h 5310159"/>
                <a:gd name="connsiteX14" fmla="*/ 5035827 w 6175513"/>
                <a:gd name="connsiteY14" fmla="*/ 1630017 h 5310159"/>
                <a:gd name="connsiteX15" fmla="*/ 5512905 w 6175513"/>
                <a:gd name="connsiteY15" fmla="*/ 622852 h 5310159"/>
                <a:gd name="connsiteX16" fmla="*/ 5830957 w 6175513"/>
                <a:gd name="connsiteY16" fmla="*/ 159026 h 5310159"/>
                <a:gd name="connsiteX17" fmla="*/ 6016487 w 6175513"/>
                <a:gd name="connsiteY17" fmla="*/ 26504 h 5310159"/>
                <a:gd name="connsiteX18" fmla="*/ 6175513 w 6175513"/>
                <a:gd name="connsiteY18" fmla="*/ 0 h 5310159"/>
                <a:gd name="connsiteX0" fmla="*/ 0 w 6175513"/>
                <a:gd name="connsiteY0" fmla="*/ 0 h 5302345"/>
                <a:gd name="connsiteX1" fmla="*/ 198783 w 6175513"/>
                <a:gd name="connsiteY1" fmla="*/ 39757 h 5302345"/>
                <a:gd name="connsiteX2" fmla="*/ 397566 w 6175513"/>
                <a:gd name="connsiteY2" fmla="*/ 198783 h 5302345"/>
                <a:gd name="connsiteX3" fmla="*/ 649357 w 6175513"/>
                <a:gd name="connsiteY3" fmla="*/ 569843 h 5302345"/>
                <a:gd name="connsiteX4" fmla="*/ 1099931 w 6175513"/>
                <a:gd name="connsiteY4" fmla="*/ 1497496 h 5302345"/>
                <a:gd name="connsiteX5" fmla="*/ 1537253 w 6175513"/>
                <a:gd name="connsiteY5" fmla="*/ 2663687 h 5302345"/>
                <a:gd name="connsiteX6" fmla="*/ 2054087 w 6175513"/>
                <a:gd name="connsiteY6" fmla="*/ 3975652 h 5302345"/>
                <a:gd name="connsiteX7" fmla="*/ 2504661 w 6175513"/>
                <a:gd name="connsiteY7" fmla="*/ 4863548 h 5302345"/>
                <a:gd name="connsiteX8" fmla="*/ 2862470 w 6175513"/>
                <a:gd name="connsiteY8" fmla="*/ 5234609 h 5302345"/>
                <a:gd name="connsiteX9" fmla="*/ 3101009 w 6175513"/>
                <a:gd name="connsiteY9" fmla="*/ 5300870 h 5302345"/>
                <a:gd name="connsiteX10" fmla="*/ 3472070 w 6175513"/>
                <a:gd name="connsiteY10" fmla="*/ 5102087 h 5302345"/>
                <a:gd name="connsiteX11" fmla="*/ 3922644 w 6175513"/>
                <a:gd name="connsiteY11" fmla="*/ 4399722 h 5302345"/>
                <a:gd name="connsiteX12" fmla="*/ 4386470 w 6175513"/>
                <a:gd name="connsiteY12" fmla="*/ 3379304 h 5302345"/>
                <a:gd name="connsiteX13" fmla="*/ 4625009 w 6175513"/>
                <a:gd name="connsiteY13" fmla="*/ 2663687 h 5302345"/>
                <a:gd name="connsiteX14" fmla="*/ 5035827 w 6175513"/>
                <a:gd name="connsiteY14" fmla="*/ 1630017 h 5302345"/>
                <a:gd name="connsiteX15" fmla="*/ 5512905 w 6175513"/>
                <a:gd name="connsiteY15" fmla="*/ 622852 h 5302345"/>
                <a:gd name="connsiteX16" fmla="*/ 5830957 w 6175513"/>
                <a:gd name="connsiteY16" fmla="*/ 159026 h 5302345"/>
                <a:gd name="connsiteX17" fmla="*/ 6016487 w 6175513"/>
                <a:gd name="connsiteY17" fmla="*/ 26504 h 5302345"/>
                <a:gd name="connsiteX18" fmla="*/ 6175513 w 6175513"/>
                <a:gd name="connsiteY18" fmla="*/ 0 h 5302345"/>
                <a:gd name="connsiteX0" fmla="*/ 0 w 6175513"/>
                <a:gd name="connsiteY0" fmla="*/ 0 h 5302345"/>
                <a:gd name="connsiteX1" fmla="*/ 198783 w 6175513"/>
                <a:gd name="connsiteY1" fmla="*/ 39757 h 5302345"/>
                <a:gd name="connsiteX2" fmla="*/ 397566 w 6175513"/>
                <a:gd name="connsiteY2" fmla="*/ 198783 h 5302345"/>
                <a:gd name="connsiteX3" fmla="*/ 649357 w 6175513"/>
                <a:gd name="connsiteY3" fmla="*/ 569843 h 5302345"/>
                <a:gd name="connsiteX4" fmla="*/ 1099931 w 6175513"/>
                <a:gd name="connsiteY4" fmla="*/ 1497496 h 5302345"/>
                <a:gd name="connsiteX5" fmla="*/ 1537253 w 6175513"/>
                <a:gd name="connsiteY5" fmla="*/ 2663687 h 5302345"/>
                <a:gd name="connsiteX6" fmla="*/ 2054087 w 6175513"/>
                <a:gd name="connsiteY6" fmla="*/ 3975652 h 5302345"/>
                <a:gd name="connsiteX7" fmla="*/ 2504661 w 6175513"/>
                <a:gd name="connsiteY7" fmla="*/ 4863548 h 5302345"/>
                <a:gd name="connsiteX8" fmla="*/ 2862470 w 6175513"/>
                <a:gd name="connsiteY8" fmla="*/ 5234609 h 5302345"/>
                <a:gd name="connsiteX9" fmla="*/ 3101009 w 6175513"/>
                <a:gd name="connsiteY9" fmla="*/ 5300870 h 5302345"/>
                <a:gd name="connsiteX10" fmla="*/ 3472070 w 6175513"/>
                <a:gd name="connsiteY10" fmla="*/ 5102087 h 5302345"/>
                <a:gd name="connsiteX11" fmla="*/ 3922644 w 6175513"/>
                <a:gd name="connsiteY11" fmla="*/ 4399722 h 5302345"/>
                <a:gd name="connsiteX12" fmla="*/ 4386470 w 6175513"/>
                <a:gd name="connsiteY12" fmla="*/ 3379304 h 5302345"/>
                <a:gd name="connsiteX13" fmla="*/ 4625009 w 6175513"/>
                <a:gd name="connsiteY13" fmla="*/ 2663687 h 5302345"/>
                <a:gd name="connsiteX14" fmla="*/ 5035827 w 6175513"/>
                <a:gd name="connsiteY14" fmla="*/ 1630017 h 5302345"/>
                <a:gd name="connsiteX15" fmla="*/ 5512905 w 6175513"/>
                <a:gd name="connsiteY15" fmla="*/ 622852 h 5302345"/>
                <a:gd name="connsiteX16" fmla="*/ 5830957 w 6175513"/>
                <a:gd name="connsiteY16" fmla="*/ 159026 h 5302345"/>
                <a:gd name="connsiteX17" fmla="*/ 6016487 w 6175513"/>
                <a:gd name="connsiteY17" fmla="*/ 26504 h 5302345"/>
                <a:gd name="connsiteX18" fmla="*/ 6175513 w 6175513"/>
                <a:gd name="connsiteY18" fmla="*/ 0 h 5302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175513" h="5302345">
                  <a:moveTo>
                    <a:pt x="0" y="0"/>
                  </a:moveTo>
                  <a:cubicBezTo>
                    <a:pt x="66261" y="3313"/>
                    <a:pt x="132522" y="6626"/>
                    <a:pt x="198783" y="39757"/>
                  </a:cubicBezTo>
                  <a:cubicBezTo>
                    <a:pt x="265044" y="72888"/>
                    <a:pt x="322470" y="110435"/>
                    <a:pt x="397566" y="198783"/>
                  </a:cubicBezTo>
                  <a:cubicBezTo>
                    <a:pt x="472662" y="287131"/>
                    <a:pt x="532296" y="353391"/>
                    <a:pt x="649357" y="569843"/>
                  </a:cubicBezTo>
                  <a:cubicBezTo>
                    <a:pt x="766418" y="786295"/>
                    <a:pt x="951948" y="1148522"/>
                    <a:pt x="1099931" y="1497496"/>
                  </a:cubicBezTo>
                  <a:cubicBezTo>
                    <a:pt x="1247914" y="1846470"/>
                    <a:pt x="1378227" y="2250661"/>
                    <a:pt x="1537253" y="2663687"/>
                  </a:cubicBezTo>
                  <a:cubicBezTo>
                    <a:pt x="1696279" y="3076713"/>
                    <a:pt x="1892852" y="3609009"/>
                    <a:pt x="2054087" y="3975652"/>
                  </a:cubicBezTo>
                  <a:cubicBezTo>
                    <a:pt x="2215322" y="4342295"/>
                    <a:pt x="2369931" y="4653722"/>
                    <a:pt x="2504661" y="4863548"/>
                  </a:cubicBezTo>
                  <a:cubicBezTo>
                    <a:pt x="2639391" y="5073374"/>
                    <a:pt x="2763079" y="5161722"/>
                    <a:pt x="2862470" y="5234609"/>
                  </a:cubicBezTo>
                  <a:cubicBezTo>
                    <a:pt x="2961861" y="5307496"/>
                    <a:pt x="3017944" y="5304422"/>
                    <a:pt x="3101009" y="5300870"/>
                  </a:cubicBezTo>
                  <a:cubicBezTo>
                    <a:pt x="3184074" y="5297318"/>
                    <a:pt x="3335131" y="5252278"/>
                    <a:pt x="3472070" y="5102087"/>
                  </a:cubicBezTo>
                  <a:cubicBezTo>
                    <a:pt x="3609009" y="4951896"/>
                    <a:pt x="3770244" y="4686852"/>
                    <a:pt x="3922644" y="4399722"/>
                  </a:cubicBezTo>
                  <a:cubicBezTo>
                    <a:pt x="4075044" y="4112592"/>
                    <a:pt x="4269409" y="3668643"/>
                    <a:pt x="4386470" y="3379304"/>
                  </a:cubicBezTo>
                  <a:cubicBezTo>
                    <a:pt x="4503531" y="3089965"/>
                    <a:pt x="4516783" y="2955235"/>
                    <a:pt x="4625009" y="2663687"/>
                  </a:cubicBezTo>
                  <a:cubicBezTo>
                    <a:pt x="4733235" y="2372139"/>
                    <a:pt x="4887844" y="1970156"/>
                    <a:pt x="5035827" y="1630017"/>
                  </a:cubicBezTo>
                  <a:cubicBezTo>
                    <a:pt x="5183810" y="1289878"/>
                    <a:pt x="5380383" y="868017"/>
                    <a:pt x="5512905" y="622852"/>
                  </a:cubicBezTo>
                  <a:cubicBezTo>
                    <a:pt x="5645427" y="377687"/>
                    <a:pt x="5747027" y="258417"/>
                    <a:pt x="5830957" y="159026"/>
                  </a:cubicBezTo>
                  <a:cubicBezTo>
                    <a:pt x="5914887" y="59635"/>
                    <a:pt x="5959061" y="53008"/>
                    <a:pt x="6016487" y="26504"/>
                  </a:cubicBezTo>
                  <a:cubicBezTo>
                    <a:pt x="6073913" y="0"/>
                    <a:pt x="6124713" y="0"/>
                    <a:pt x="6175513" y="0"/>
                  </a:cubicBezTo>
                </a:path>
              </a:pathLst>
            </a:custGeom>
            <a:noFill/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Box 136"/>
                <p:cNvSpPr txBox="1"/>
                <p:nvPr/>
              </p:nvSpPr>
              <p:spPr>
                <a:xfrm>
                  <a:off x="2590800" y="2743199"/>
                  <a:ext cx="112402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i="1" smtClean="0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 smtClean="0">
                                    <a:solidFill>
                                      <a:srgbClr val="FFC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 smtClean="0">
                                    <a:solidFill>
                                      <a:srgbClr val="FFC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sz="2400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137" name="TextBox 1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90800" y="2743199"/>
                  <a:ext cx="1124026" cy="461665"/>
                </a:xfrm>
                <a:prstGeom prst="rect">
                  <a:avLst/>
                </a:prstGeom>
                <a:blipFill rotWithShape="1"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180" name="Rounded Rectangle 7179"/>
          <p:cNvSpPr/>
          <p:nvPr/>
        </p:nvSpPr>
        <p:spPr>
          <a:xfrm>
            <a:off x="927652" y="795993"/>
            <a:ext cx="329151" cy="5886415"/>
          </a:xfrm>
          <a:prstGeom prst="roundRect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1" name="Oval 7180"/>
          <p:cNvSpPr/>
          <p:nvPr/>
        </p:nvSpPr>
        <p:spPr>
          <a:xfrm>
            <a:off x="4330578" y="685800"/>
            <a:ext cx="2527422" cy="2527422"/>
          </a:xfrm>
          <a:prstGeom prst="ellipse">
            <a:avLst/>
          </a:prstGeom>
          <a:gradFill flip="none" rotWithShape="1">
            <a:gsLst>
              <a:gs pos="55000">
                <a:schemeClr val="bg2"/>
              </a:gs>
              <a:gs pos="100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4564805" y="990518"/>
            <a:ext cx="2057866" cy="2057866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5" name="Isosceles Triangle 7174"/>
          <p:cNvSpPr/>
          <p:nvPr/>
        </p:nvSpPr>
        <p:spPr>
          <a:xfrm>
            <a:off x="5566877" y="1502130"/>
            <a:ext cx="919864" cy="503651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/>
          <p:cNvSpPr/>
          <p:nvPr/>
        </p:nvSpPr>
        <p:spPr>
          <a:xfrm rot="10800000">
            <a:off x="4689918" y="2001255"/>
            <a:ext cx="919864" cy="519635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/>
          <p:cNvSpPr/>
          <p:nvPr/>
        </p:nvSpPr>
        <p:spPr>
          <a:xfrm rot="10800000" flipH="1">
            <a:off x="5582920" y="2004735"/>
            <a:ext cx="903821" cy="519635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/>
          <p:cNvSpPr/>
          <p:nvPr/>
        </p:nvSpPr>
        <p:spPr>
          <a:xfrm flipH="1">
            <a:off x="4689918" y="1485101"/>
            <a:ext cx="903820" cy="519635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/>
          <p:cNvSpPr/>
          <p:nvPr/>
        </p:nvSpPr>
        <p:spPr>
          <a:xfrm rot="5400000">
            <a:off x="4886020" y="1297898"/>
            <a:ext cx="919864" cy="519635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/>
          <p:cNvSpPr/>
          <p:nvPr/>
        </p:nvSpPr>
        <p:spPr>
          <a:xfrm rot="5400000" flipV="1">
            <a:off x="5393624" y="1296999"/>
            <a:ext cx="919864" cy="519636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/>
          <p:cNvSpPr/>
          <p:nvPr/>
        </p:nvSpPr>
        <p:spPr>
          <a:xfrm rot="5400000" flipH="1">
            <a:off x="4898503" y="2205277"/>
            <a:ext cx="894898" cy="519635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Isosceles Triangle 129"/>
          <p:cNvSpPr/>
          <p:nvPr/>
        </p:nvSpPr>
        <p:spPr>
          <a:xfrm rot="5400000" flipH="1" flipV="1">
            <a:off x="5406109" y="2204378"/>
            <a:ext cx="894895" cy="519636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Isosceles Triangle 130"/>
          <p:cNvSpPr/>
          <p:nvPr/>
        </p:nvSpPr>
        <p:spPr>
          <a:xfrm rot="5400000" flipV="1">
            <a:off x="5603103" y="1283237"/>
            <a:ext cx="717355" cy="725639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/>
          <p:cNvSpPr/>
          <p:nvPr/>
        </p:nvSpPr>
        <p:spPr>
          <a:xfrm rot="5400000" flipH="1" flipV="1">
            <a:off x="5594543" y="2013142"/>
            <a:ext cx="738485" cy="721629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/>
          <p:cNvSpPr/>
          <p:nvPr/>
        </p:nvSpPr>
        <p:spPr>
          <a:xfrm rot="5400000">
            <a:off x="4875192" y="1285963"/>
            <a:ext cx="717355" cy="722161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Isosceles Triangle 133"/>
          <p:cNvSpPr/>
          <p:nvPr/>
        </p:nvSpPr>
        <p:spPr>
          <a:xfrm rot="5400000" flipH="1">
            <a:off x="4870633" y="2015858"/>
            <a:ext cx="738485" cy="718170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162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331595" y="489826"/>
            <a:ext cx="2671110" cy="2776778"/>
            <a:chOff x="1828800" y="482503"/>
            <a:chExt cx="5756059" cy="5983766"/>
          </a:xfrm>
        </p:grpSpPr>
        <p:cxnSp>
          <p:nvCxnSpPr>
            <p:cNvPr id="95" name="Straight Arrow Connector 94"/>
            <p:cNvCxnSpPr/>
            <p:nvPr/>
          </p:nvCxnSpPr>
          <p:spPr>
            <a:xfrm flipH="1" flipV="1">
              <a:off x="4543359" y="962971"/>
              <a:ext cx="4001" cy="550329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1828800" y="3748840"/>
              <a:ext cx="5512640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7300807" y="334607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4602550" y="482503"/>
              <a:ext cx="2872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7176" name="Oval 7175"/>
          <p:cNvSpPr/>
          <p:nvPr/>
        </p:nvSpPr>
        <p:spPr>
          <a:xfrm>
            <a:off x="6540320" y="1930179"/>
            <a:ext cx="164702" cy="164702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22000">
                <a:srgbClr val="66008F"/>
              </a:gs>
              <a:gs pos="47000">
                <a:srgbClr val="BA0066"/>
              </a:gs>
              <a:gs pos="80000">
                <a:srgbClr val="FF0000"/>
              </a:gs>
              <a:gs pos="100000">
                <a:srgbClr val="FF82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Trigonometry: sine and cosine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3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59759E-6 L 0.78056 -0.00069 " pathEditMode="relative" rAng="0" ptsTypes="AA">
                                      <p:cBhvr>
                                        <p:cTn id="34" dur="10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28" y="-4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5.90141E-7 C -3.33333E-6 0.08262 -0.05052 0.14997 -0.1125 0.14997 C -0.17482 0.14997 -0.225 0.08262 -0.225 -5.90141E-7 C -0.225 -0.08262 -0.17482 -0.14904 -0.1125 -0.14904 C -0.05052 -0.14904 -3.33333E-6 -0.08262 -3.33333E-6 -5.90141E-7 Z " pathEditMode="relative" rAng="5400000" ptsTypes="fffff">
                                      <p:cBhvr>
                                        <p:cTn id="36" dur="10000" spd="-100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4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3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83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42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1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83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42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42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1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42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33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32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33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333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42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1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333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42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42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1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42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553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3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583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3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583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42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6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42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1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6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42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667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33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833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42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1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833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42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8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42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1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875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42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89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7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26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 animBg="1"/>
      <p:bldP spid="7180" grpId="1" animBg="1"/>
      <p:bldP spid="7181" grpId="0" animBg="1"/>
      <p:bldP spid="2" grpId="0" animBg="1"/>
      <p:bldP spid="7175" grpId="0" animBg="1"/>
      <p:bldP spid="7175" grpId="1" animBg="1"/>
      <p:bldP spid="123" grpId="0" animBg="1"/>
      <p:bldP spid="123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7176" grpId="0" animBg="1"/>
      <p:bldP spid="717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Straight Arrow Connector 87"/>
          <p:cNvCxnSpPr/>
          <p:nvPr/>
        </p:nvCxnSpPr>
        <p:spPr>
          <a:xfrm>
            <a:off x="913704" y="5993296"/>
            <a:ext cx="7326296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932868" y="6361044"/>
            <a:ext cx="7307133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963530" y="5589104"/>
            <a:ext cx="7286114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flipV="1">
            <a:off x="963530" y="5023438"/>
            <a:ext cx="7286114" cy="5762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921369" y="1408044"/>
            <a:ext cx="7318632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endCxn id="17" idx="18"/>
          </p:cNvCxnSpPr>
          <p:nvPr/>
        </p:nvCxnSpPr>
        <p:spPr>
          <a:xfrm>
            <a:off x="921369" y="1066800"/>
            <a:ext cx="7328274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>
            <a:off x="1059350" y="2375452"/>
            <a:ext cx="7190292" cy="9074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978861" y="1828800"/>
            <a:ext cx="7261140" cy="2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14398" y="3721458"/>
            <a:ext cx="7933853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975385" y="3585168"/>
            <a:ext cx="0" cy="28281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81325" y="3585168"/>
            <a:ext cx="0" cy="282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794596" y="3585168"/>
            <a:ext cx="0" cy="28281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436737" y="3585168"/>
            <a:ext cx="0" cy="282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240001" y="3585168"/>
            <a:ext cx="0" cy="282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30364" y="6202883"/>
            <a:ext cx="430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11961" y="882134"/>
            <a:ext cx="349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 rot="16200000">
            <a:off x="1082100" y="6197456"/>
            <a:ext cx="0" cy="3271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>
            <a:off x="1099862" y="903212"/>
            <a:ext cx="0" cy="3271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872254" y="3585168"/>
            <a:ext cx="0" cy="282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097431" y="685800"/>
            <a:ext cx="0" cy="60198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/>
              <p:cNvSpPr txBox="1"/>
              <p:nvPr/>
            </p:nvSpPr>
            <p:spPr>
              <a:xfrm>
                <a:off x="285129" y="2150164"/>
                <a:ext cx="675846" cy="4524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29" y="2150164"/>
                <a:ext cx="675846" cy="452496"/>
              </a:xfrm>
              <a:prstGeom prst="rect">
                <a:avLst/>
              </a:prstGeom>
              <a:blipFill rotWithShape="1">
                <a:blip r:embed="rId3"/>
                <a:stretch>
                  <a:fillRect l="-37838" t="-120270" r="-90090" b="-1878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Straight Connector 71"/>
          <p:cNvCxnSpPr/>
          <p:nvPr/>
        </p:nvCxnSpPr>
        <p:spPr>
          <a:xfrm rot="16200000">
            <a:off x="1094024" y="2220938"/>
            <a:ext cx="0" cy="32717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6200000">
            <a:off x="1110396" y="4859850"/>
            <a:ext cx="0" cy="32717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/>
              <p:cNvSpPr txBox="1"/>
              <p:nvPr/>
            </p:nvSpPr>
            <p:spPr>
              <a:xfrm>
                <a:off x="9168" y="4852024"/>
                <a:ext cx="9641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00B0F0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type m:val="lin"/>
                          <m:ctrlP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8" y="4852024"/>
                <a:ext cx="964178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116393" r="-43038" b="-175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TextBox 75"/>
              <p:cNvSpPr txBox="1"/>
              <p:nvPr/>
            </p:nvSpPr>
            <p:spPr>
              <a:xfrm>
                <a:off x="66227" y="1627817"/>
                <a:ext cx="894747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b="0" i="1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7" y="1627817"/>
                <a:ext cx="894747" cy="401970"/>
              </a:xfrm>
              <a:prstGeom prst="rect">
                <a:avLst/>
              </a:prstGeom>
              <a:blipFill rotWithShape="1">
                <a:blip r:embed="rId5"/>
                <a:stretch>
                  <a:fillRect t="-98485" r="-46259" b="-16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Connector 76"/>
          <p:cNvCxnSpPr/>
          <p:nvPr/>
        </p:nvCxnSpPr>
        <p:spPr>
          <a:xfrm rot="16200000">
            <a:off x="1115618" y="1665213"/>
            <a:ext cx="0" cy="327176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Box 77"/>
              <p:cNvSpPr txBox="1"/>
              <p:nvPr/>
            </p:nvSpPr>
            <p:spPr>
              <a:xfrm>
                <a:off x="66227" y="1210532"/>
                <a:ext cx="894747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7" y="1210532"/>
                <a:ext cx="894747" cy="401970"/>
              </a:xfrm>
              <a:prstGeom prst="rect">
                <a:avLst/>
              </a:prstGeom>
              <a:blipFill rotWithShape="1">
                <a:blip r:embed="rId6"/>
                <a:stretch>
                  <a:fillRect t="-98485" r="-46259" b="-16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Straight Connector 78"/>
          <p:cNvCxnSpPr/>
          <p:nvPr/>
        </p:nvCxnSpPr>
        <p:spPr>
          <a:xfrm rot="16200000">
            <a:off x="1103883" y="1247928"/>
            <a:ext cx="0" cy="32717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TextBox 79"/>
              <p:cNvSpPr txBox="1"/>
              <p:nvPr/>
            </p:nvSpPr>
            <p:spPr>
              <a:xfrm>
                <a:off x="-134056" y="5790180"/>
                <a:ext cx="1095030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4056" y="5790180"/>
                <a:ext cx="1095030" cy="401970"/>
              </a:xfrm>
              <a:prstGeom prst="rect">
                <a:avLst/>
              </a:prstGeom>
              <a:blipFill rotWithShape="1">
                <a:blip r:embed="rId7"/>
                <a:stretch>
                  <a:fillRect t="-98485" r="-37222" b="-16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/>
          <p:cNvCxnSpPr/>
          <p:nvPr/>
        </p:nvCxnSpPr>
        <p:spPr>
          <a:xfrm rot="16200000">
            <a:off x="1093855" y="5827576"/>
            <a:ext cx="0" cy="32717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/>
              <p:cNvSpPr txBox="1"/>
              <p:nvPr/>
            </p:nvSpPr>
            <p:spPr>
              <a:xfrm>
                <a:off x="-134056" y="5386038"/>
                <a:ext cx="1095030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b="0" i="1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4056" y="5386038"/>
                <a:ext cx="1095030" cy="401970"/>
              </a:xfrm>
              <a:prstGeom prst="rect">
                <a:avLst/>
              </a:prstGeom>
              <a:blipFill rotWithShape="1">
                <a:blip r:embed="rId8"/>
                <a:stretch>
                  <a:fillRect t="-100000" r="-37222" b="-16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3" name="Straight Connector 82"/>
          <p:cNvCxnSpPr/>
          <p:nvPr/>
        </p:nvCxnSpPr>
        <p:spPr>
          <a:xfrm rot="16200000">
            <a:off x="1093855" y="5423434"/>
            <a:ext cx="0" cy="327176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562864" y="3585168"/>
            <a:ext cx="0" cy="28281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7395536" y="3585168"/>
            <a:ext cx="0" cy="28281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1684092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2284705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3487390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069262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265232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5865844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7068530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7650401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78" name="Group 7177"/>
          <p:cNvGrpSpPr/>
          <p:nvPr/>
        </p:nvGrpSpPr>
        <p:grpSpPr>
          <a:xfrm>
            <a:off x="1090011" y="841200"/>
            <a:ext cx="7159631" cy="5539974"/>
            <a:chOff x="1090011" y="841200"/>
            <a:chExt cx="7159631" cy="5539974"/>
          </a:xfrm>
        </p:grpSpPr>
        <p:sp>
          <p:nvSpPr>
            <p:cNvPr id="16" name="Freeform 15"/>
            <p:cNvSpPr/>
            <p:nvPr/>
          </p:nvSpPr>
          <p:spPr>
            <a:xfrm>
              <a:off x="1090011" y="1064797"/>
              <a:ext cx="7159631" cy="5316377"/>
            </a:xfrm>
            <a:custGeom>
              <a:avLst/>
              <a:gdLst>
                <a:gd name="connsiteX0" fmla="*/ 0 w 6188765"/>
                <a:gd name="connsiteY0" fmla="*/ 2652437 h 5318038"/>
                <a:gd name="connsiteX1" fmla="*/ 490331 w 6188765"/>
                <a:gd name="connsiteY1" fmla="*/ 1366976 h 5318038"/>
                <a:gd name="connsiteX2" fmla="*/ 781879 w 6188765"/>
                <a:gd name="connsiteY2" fmla="*/ 770628 h 5318038"/>
                <a:gd name="connsiteX3" fmla="*/ 1139687 w 6188765"/>
                <a:gd name="connsiteY3" fmla="*/ 214037 h 5318038"/>
                <a:gd name="connsiteX4" fmla="*/ 1577009 w 6188765"/>
                <a:gd name="connsiteY4" fmla="*/ 2002 h 5318038"/>
                <a:gd name="connsiteX5" fmla="*/ 2067339 w 6188765"/>
                <a:gd name="connsiteY5" fmla="*/ 320054 h 5318038"/>
                <a:gd name="connsiteX6" fmla="*/ 2491409 w 6188765"/>
                <a:gd name="connsiteY6" fmla="*/ 1115185 h 5318038"/>
                <a:gd name="connsiteX7" fmla="*/ 3101009 w 6188765"/>
                <a:gd name="connsiteY7" fmla="*/ 2665689 h 5318038"/>
                <a:gd name="connsiteX8" fmla="*/ 3670852 w 6188765"/>
                <a:gd name="connsiteY8" fmla="*/ 4110176 h 5318038"/>
                <a:gd name="connsiteX9" fmla="*/ 4161183 w 6188765"/>
                <a:gd name="connsiteY9" fmla="*/ 4998072 h 5318038"/>
                <a:gd name="connsiteX10" fmla="*/ 4638261 w 6188765"/>
                <a:gd name="connsiteY10" fmla="*/ 5316124 h 5318038"/>
                <a:gd name="connsiteX11" fmla="*/ 5221357 w 6188765"/>
                <a:gd name="connsiteY11" fmla="*/ 4878802 h 5318038"/>
                <a:gd name="connsiteX12" fmla="*/ 5711687 w 6188765"/>
                <a:gd name="connsiteY12" fmla="*/ 3911393 h 5318038"/>
                <a:gd name="connsiteX13" fmla="*/ 6188765 w 6188765"/>
                <a:gd name="connsiteY13" fmla="*/ 2652437 h 5318038"/>
                <a:gd name="connsiteX0" fmla="*/ 0 w 6188765"/>
                <a:gd name="connsiteY0" fmla="*/ 2652437 h 5316377"/>
                <a:gd name="connsiteX1" fmla="*/ 490331 w 6188765"/>
                <a:gd name="connsiteY1" fmla="*/ 1366976 h 5316377"/>
                <a:gd name="connsiteX2" fmla="*/ 781879 w 6188765"/>
                <a:gd name="connsiteY2" fmla="*/ 770628 h 5316377"/>
                <a:gd name="connsiteX3" fmla="*/ 1139687 w 6188765"/>
                <a:gd name="connsiteY3" fmla="*/ 214037 h 5316377"/>
                <a:gd name="connsiteX4" fmla="*/ 1577009 w 6188765"/>
                <a:gd name="connsiteY4" fmla="*/ 2002 h 5316377"/>
                <a:gd name="connsiteX5" fmla="*/ 2067339 w 6188765"/>
                <a:gd name="connsiteY5" fmla="*/ 320054 h 5316377"/>
                <a:gd name="connsiteX6" fmla="*/ 2491409 w 6188765"/>
                <a:gd name="connsiteY6" fmla="*/ 1115185 h 5316377"/>
                <a:gd name="connsiteX7" fmla="*/ 3101009 w 6188765"/>
                <a:gd name="connsiteY7" fmla="*/ 2665689 h 5316377"/>
                <a:gd name="connsiteX8" fmla="*/ 3670852 w 6188765"/>
                <a:gd name="connsiteY8" fmla="*/ 4110176 h 5316377"/>
                <a:gd name="connsiteX9" fmla="*/ 4161183 w 6188765"/>
                <a:gd name="connsiteY9" fmla="*/ 4998072 h 5316377"/>
                <a:gd name="connsiteX10" fmla="*/ 4638261 w 6188765"/>
                <a:gd name="connsiteY10" fmla="*/ 5316124 h 5316377"/>
                <a:gd name="connsiteX11" fmla="*/ 5221357 w 6188765"/>
                <a:gd name="connsiteY11" fmla="*/ 4878802 h 5316377"/>
                <a:gd name="connsiteX12" fmla="*/ 5711687 w 6188765"/>
                <a:gd name="connsiteY12" fmla="*/ 3911393 h 5316377"/>
                <a:gd name="connsiteX13" fmla="*/ 6188765 w 6188765"/>
                <a:gd name="connsiteY13" fmla="*/ 2652437 h 5316377"/>
                <a:gd name="connsiteX0" fmla="*/ 0 w 6188765"/>
                <a:gd name="connsiteY0" fmla="*/ 2652437 h 5316377"/>
                <a:gd name="connsiteX1" fmla="*/ 490331 w 6188765"/>
                <a:gd name="connsiteY1" fmla="*/ 1366976 h 5316377"/>
                <a:gd name="connsiteX2" fmla="*/ 781879 w 6188765"/>
                <a:gd name="connsiteY2" fmla="*/ 770628 h 5316377"/>
                <a:gd name="connsiteX3" fmla="*/ 1139687 w 6188765"/>
                <a:gd name="connsiteY3" fmla="*/ 214037 h 5316377"/>
                <a:gd name="connsiteX4" fmla="*/ 1577009 w 6188765"/>
                <a:gd name="connsiteY4" fmla="*/ 2002 h 5316377"/>
                <a:gd name="connsiteX5" fmla="*/ 2067339 w 6188765"/>
                <a:gd name="connsiteY5" fmla="*/ 320054 h 5316377"/>
                <a:gd name="connsiteX6" fmla="*/ 2491409 w 6188765"/>
                <a:gd name="connsiteY6" fmla="*/ 1115185 h 5316377"/>
                <a:gd name="connsiteX7" fmla="*/ 3101009 w 6188765"/>
                <a:gd name="connsiteY7" fmla="*/ 2665689 h 5316377"/>
                <a:gd name="connsiteX8" fmla="*/ 3670852 w 6188765"/>
                <a:gd name="connsiteY8" fmla="*/ 4110176 h 5316377"/>
                <a:gd name="connsiteX9" fmla="*/ 4161183 w 6188765"/>
                <a:gd name="connsiteY9" fmla="*/ 4998072 h 5316377"/>
                <a:gd name="connsiteX10" fmla="*/ 4638261 w 6188765"/>
                <a:gd name="connsiteY10" fmla="*/ 5316124 h 5316377"/>
                <a:gd name="connsiteX11" fmla="*/ 5221357 w 6188765"/>
                <a:gd name="connsiteY11" fmla="*/ 4878802 h 5316377"/>
                <a:gd name="connsiteX12" fmla="*/ 5711687 w 6188765"/>
                <a:gd name="connsiteY12" fmla="*/ 3911393 h 5316377"/>
                <a:gd name="connsiteX13" fmla="*/ 6188765 w 6188765"/>
                <a:gd name="connsiteY13" fmla="*/ 2652437 h 53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188765" h="5316377">
                  <a:moveTo>
                    <a:pt x="0" y="2652437"/>
                  </a:moveTo>
                  <a:cubicBezTo>
                    <a:pt x="180009" y="2166524"/>
                    <a:pt x="360018" y="1680611"/>
                    <a:pt x="490331" y="1366976"/>
                  </a:cubicBezTo>
                  <a:cubicBezTo>
                    <a:pt x="620644" y="1053341"/>
                    <a:pt x="673653" y="962784"/>
                    <a:pt x="781879" y="770628"/>
                  </a:cubicBezTo>
                  <a:cubicBezTo>
                    <a:pt x="890105" y="578471"/>
                    <a:pt x="1007165" y="342141"/>
                    <a:pt x="1139687" y="214037"/>
                  </a:cubicBezTo>
                  <a:cubicBezTo>
                    <a:pt x="1272209" y="85933"/>
                    <a:pt x="1422400" y="-15668"/>
                    <a:pt x="1577009" y="2002"/>
                  </a:cubicBezTo>
                  <a:cubicBezTo>
                    <a:pt x="1731618" y="19671"/>
                    <a:pt x="1914939" y="134524"/>
                    <a:pt x="2067339" y="320054"/>
                  </a:cubicBezTo>
                  <a:cubicBezTo>
                    <a:pt x="2219739" y="505584"/>
                    <a:pt x="2319131" y="724246"/>
                    <a:pt x="2491409" y="1115185"/>
                  </a:cubicBezTo>
                  <a:cubicBezTo>
                    <a:pt x="2663687" y="1506124"/>
                    <a:pt x="3101009" y="2665689"/>
                    <a:pt x="3101009" y="2665689"/>
                  </a:cubicBezTo>
                  <a:cubicBezTo>
                    <a:pt x="3297583" y="3164854"/>
                    <a:pt x="3494156" y="3721446"/>
                    <a:pt x="3670852" y="4110176"/>
                  </a:cubicBezTo>
                  <a:cubicBezTo>
                    <a:pt x="3847548" y="4498907"/>
                    <a:pt x="3999948" y="4797081"/>
                    <a:pt x="4161183" y="4998072"/>
                  </a:cubicBezTo>
                  <a:cubicBezTo>
                    <a:pt x="4322418" y="5199063"/>
                    <a:pt x="4488069" y="5322750"/>
                    <a:pt x="4638261" y="5316124"/>
                  </a:cubicBezTo>
                  <a:cubicBezTo>
                    <a:pt x="4788453" y="5309498"/>
                    <a:pt x="5042453" y="5112924"/>
                    <a:pt x="5221357" y="4878802"/>
                  </a:cubicBezTo>
                  <a:cubicBezTo>
                    <a:pt x="5400261" y="4644680"/>
                    <a:pt x="5550452" y="4282454"/>
                    <a:pt x="5711687" y="3911393"/>
                  </a:cubicBezTo>
                  <a:cubicBezTo>
                    <a:pt x="5872922" y="3540332"/>
                    <a:pt x="6030843" y="3096384"/>
                    <a:pt x="6188765" y="2652437"/>
                  </a:cubicBezTo>
                </a:path>
              </a:pathLst>
            </a:custGeom>
            <a:noFill/>
            <a:ln w="5715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77" name="TextBox 7176"/>
                <p:cNvSpPr txBox="1"/>
                <p:nvPr/>
              </p:nvSpPr>
              <p:spPr>
                <a:xfrm>
                  <a:off x="3332643" y="841200"/>
                  <a:ext cx="108074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i="0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sz="2400" dirty="0">
                    <a:solidFill>
                      <a:srgbClr val="00FFFF"/>
                    </a:solidFill>
                  </a:endParaRPr>
                </a:p>
              </p:txBody>
            </p:sp>
          </mc:Choice>
          <mc:Fallback xmlns="">
            <p:sp>
              <p:nvSpPr>
                <p:cNvPr id="7177" name="TextBox 71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32643" y="841200"/>
                  <a:ext cx="1080745" cy="461665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79" name="Group 7178"/>
          <p:cNvGrpSpPr/>
          <p:nvPr/>
        </p:nvGrpSpPr>
        <p:grpSpPr>
          <a:xfrm>
            <a:off x="1105342" y="1066800"/>
            <a:ext cx="7144300" cy="5302345"/>
            <a:chOff x="1105342" y="1066800"/>
            <a:chExt cx="7144300" cy="5302345"/>
          </a:xfrm>
        </p:grpSpPr>
        <p:sp>
          <p:nvSpPr>
            <p:cNvPr id="17" name="Freeform 16"/>
            <p:cNvSpPr/>
            <p:nvPr/>
          </p:nvSpPr>
          <p:spPr>
            <a:xfrm>
              <a:off x="1105342" y="1066800"/>
              <a:ext cx="7144300" cy="5302345"/>
            </a:xfrm>
            <a:custGeom>
              <a:avLst/>
              <a:gdLst>
                <a:gd name="connsiteX0" fmla="*/ 0 w 6175513"/>
                <a:gd name="connsiteY0" fmla="*/ 0 h 5310159"/>
                <a:gd name="connsiteX1" fmla="*/ 198783 w 6175513"/>
                <a:gd name="connsiteY1" fmla="*/ 39757 h 5310159"/>
                <a:gd name="connsiteX2" fmla="*/ 397566 w 6175513"/>
                <a:gd name="connsiteY2" fmla="*/ 198783 h 5310159"/>
                <a:gd name="connsiteX3" fmla="*/ 649357 w 6175513"/>
                <a:gd name="connsiteY3" fmla="*/ 569843 h 5310159"/>
                <a:gd name="connsiteX4" fmla="*/ 1099931 w 6175513"/>
                <a:gd name="connsiteY4" fmla="*/ 1497496 h 5310159"/>
                <a:gd name="connsiteX5" fmla="*/ 1537253 w 6175513"/>
                <a:gd name="connsiteY5" fmla="*/ 2663687 h 5310159"/>
                <a:gd name="connsiteX6" fmla="*/ 2054087 w 6175513"/>
                <a:gd name="connsiteY6" fmla="*/ 3975652 h 5310159"/>
                <a:gd name="connsiteX7" fmla="*/ 2504661 w 6175513"/>
                <a:gd name="connsiteY7" fmla="*/ 4863548 h 5310159"/>
                <a:gd name="connsiteX8" fmla="*/ 2862470 w 6175513"/>
                <a:gd name="connsiteY8" fmla="*/ 5234609 h 5310159"/>
                <a:gd name="connsiteX9" fmla="*/ 3101009 w 6175513"/>
                <a:gd name="connsiteY9" fmla="*/ 5300870 h 5310159"/>
                <a:gd name="connsiteX10" fmla="*/ 3472070 w 6175513"/>
                <a:gd name="connsiteY10" fmla="*/ 5102087 h 5310159"/>
                <a:gd name="connsiteX11" fmla="*/ 3922644 w 6175513"/>
                <a:gd name="connsiteY11" fmla="*/ 4399722 h 5310159"/>
                <a:gd name="connsiteX12" fmla="*/ 4386470 w 6175513"/>
                <a:gd name="connsiteY12" fmla="*/ 3379304 h 5310159"/>
                <a:gd name="connsiteX13" fmla="*/ 4625009 w 6175513"/>
                <a:gd name="connsiteY13" fmla="*/ 2663687 h 5310159"/>
                <a:gd name="connsiteX14" fmla="*/ 5035827 w 6175513"/>
                <a:gd name="connsiteY14" fmla="*/ 1630017 h 5310159"/>
                <a:gd name="connsiteX15" fmla="*/ 5512905 w 6175513"/>
                <a:gd name="connsiteY15" fmla="*/ 622852 h 5310159"/>
                <a:gd name="connsiteX16" fmla="*/ 5830957 w 6175513"/>
                <a:gd name="connsiteY16" fmla="*/ 159026 h 5310159"/>
                <a:gd name="connsiteX17" fmla="*/ 6016487 w 6175513"/>
                <a:gd name="connsiteY17" fmla="*/ 26504 h 5310159"/>
                <a:gd name="connsiteX18" fmla="*/ 6175513 w 6175513"/>
                <a:gd name="connsiteY18" fmla="*/ 0 h 5310159"/>
                <a:gd name="connsiteX0" fmla="*/ 0 w 6175513"/>
                <a:gd name="connsiteY0" fmla="*/ 0 h 5302345"/>
                <a:gd name="connsiteX1" fmla="*/ 198783 w 6175513"/>
                <a:gd name="connsiteY1" fmla="*/ 39757 h 5302345"/>
                <a:gd name="connsiteX2" fmla="*/ 397566 w 6175513"/>
                <a:gd name="connsiteY2" fmla="*/ 198783 h 5302345"/>
                <a:gd name="connsiteX3" fmla="*/ 649357 w 6175513"/>
                <a:gd name="connsiteY3" fmla="*/ 569843 h 5302345"/>
                <a:gd name="connsiteX4" fmla="*/ 1099931 w 6175513"/>
                <a:gd name="connsiteY4" fmla="*/ 1497496 h 5302345"/>
                <a:gd name="connsiteX5" fmla="*/ 1537253 w 6175513"/>
                <a:gd name="connsiteY5" fmla="*/ 2663687 h 5302345"/>
                <a:gd name="connsiteX6" fmla="*/ 2054087 w 6175513"/>
                <a:gd name="connsiteY6" fmla="*/ 3975652 h 5302345"/>
                <a:gd name="connsiteX7" fmla="*/ 2504661 w 6175513"/>
                <a:gd name="connsiteY7" fmla="*/ 4863548 h 5302345"/>
                <a:gd name="connsiteX8" fmla="*/ 2862470 w 6175513"/>
                <a:gd name="connsiteY8" fmla="*/ 5234609 h 5302345"/>
                <a:gd name="connsiteX9" fmla="*/ 3101009 w 6175513"/>
                <a:gd name="connsiteY9" fmla="*/ 5300870 h 5302345"/>
                <a:gd name="connsiteX10" fmla="*/ 3472070 w 6175513"/>
                <a:gd name="connsiteY10" fmla="*/ 5102087 h 5302345"/>
                <a:gd name="connsiteX11" fmla="*/ 3922644 w 6175513"/>
                <a:gd name="connsiteY11" fmla="*/ 4399722 h 5302345"/>
                <a:gd name="connsiteX12" fmla="*/ 4386470 w 6175513"/>
                <a:gd name="connsiteY12" fmla="*/ 3379304 h 5302345"/>
                <a:gd name="connsiteX13" fmla="*/ 4625009 w 6175513"/>
                <a:gd name="connsiteY13" fmla="*/ 2663687 h 5302345"/>
                <a:gd name="connsiteX14" fmla="*/ 5035827 w 6175513"/>
                <a:gd name="connsiteY14" fmla="*/ 1630017 h 5302345"/>
                <a:gd name="connsiteX15" fmla="*/ 5512905 w 6175513"/>
                <a:gd name="connsiteY15" fmla="*/ 622852 h 5302345"/>
                <a:gd name="connsiteX16" fmla="*/ 5830957 w 6175513"/>
                <a:gd name="connsiteY16" fmla="*/ 159026 h 5302345"/>
                <a:gd name="connsiteX17" fmla="*/ 6016487 w 6175513"/>
                <a:gd name="connsiteY17" fmla="*/ 26504 h 5302345"/>
                <a:gd name="connsiteX18" fmla="*/ 6175513 w 6175513"/>
                <a:gd name="connsiteY18" fmla="*/ 0 h 5302345"/>
                <a:gd name="connsiteX0" fmla="*/ 0 w 6175513"/>
                <a:gd name="connsiteY0" fmla="*/ 0 h 5302345"/>
                <a:gd name="connsiteX1" fmla="*/ 198783 w 6175513"/>
                <a:gd name="connsiteY1" fmla="*/ 39757 h 5302345"/>
                <a:gd name="connsiteX2" fmla="*/ 397566 w 6175513"/>
                <a:gd name="connsiteY2" fmla="*/ 198783 h 5302345"/>
                <a:gd name="connsiteX3" fmla="*/ 649357 w 6175513"/>
                <a:gd name="connsiteY3" fmla="*/ 569843 h 5302345"/>
                <a:gd name="connsiteX4" fmla="*/ 1099931 w 6175513"/>
                <a:gd name="connsiteY4" fmla="*/ 1497496 h 5302345"/>
                <a:gd name="connsiteX5" fmla="*/ 1537253 w 6175513"/>
                <a:gd name="connsiteY5" fmla="*/ 2663687 h 5302345"/>
                <a:gd name="connsiteX6" fmla="*/ 2054087 w 6175513"/>
                <a:gd name="connsiteY6" fmla="*/ 3975652 h 5302345"/>
                <a:gd name="connsiteX7" fmla="*/ 2504661 w 6175513"/>
                <a:gd name="connsiteY7" fmla="*/ 4863548 h 5302345"/>
                <a:gd name="connsiteX8" fmla="*/ 2862470 w 6175513"/>
                <a:gd name="connsiteY8" fmla="*/ 5234609 h 5302345"/>
                <a:gd name="connsiteX9" fmla="*/ 3101009 w 6175513"/>
                <a:gd name="connsiteY9" fmla="*/ 5300870 h 5302345"/>
                <a:gd name="connsiteX10" fmla="*/ 3472070 w 6175513"/>
                <a:gd name="connsiteY10" fmla="*/ 5102087 h 5302345"/>
                <a:gd name="connsiteX11" fmla="*/ 3922644 w 6175513"/>
                <a:gd name="connsiteY11" fmla="*/ 4399722 h 5302345"/>
                <a:gd name="connsiteX12" fmla="*/ 4386470 w 6175513"/>
                <a:gd name="connsiteY12" fmla="*/ 3379304 h 5302345"/>
                <a:gd name="connsiteX13" fmla="*/ 4625009 w 6175513"/>
                <a:gd name="connsiteY13" fmla="*/ 2663687 h 5302345"/>
                <a:gd name="connsiteX14" fmla="*/ 5035827 w 6175513"/>
                <a:gd name="connsiteY14" fmla="*/ 1630017 h 5302345"/>
                <a:gd name="connsiteX15" fmla="*/ 5512905 w 6175513"/>
                <a:gd name="connsiteY15" fmla="*/ 622852 h 5302345"/>
                <a:gd name="connsiteX16" fmla="*/ 5830957 w 6175513"/>
                <a:gd name="connsiteY16" fmla="*/ 159026 h 5302345"/>
                <a:gd name="connsiteX17" fmla="*/ 6016487 w 6175513"/>
                <a:gd name="connsiteY17" fmla="*/ 26504 h 5302345"/>
                <a:gd name="connsiteX18" fmla="*/ 6175513 w 6175513"/>
                <a:gd name="connsiteY18" fmla="*/ 0 h 5302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175513" h="5302345">
                  <a:moveTo>
                    <a:pt x="0" y="0"/>
                  </a:moveTo>
                  <a:cubicBezTo>
                    <a:pt x="66261" y="3313"/>
                    <a:pt x="132522" y="6626"/>
                    <a:pt x="198783" y="39757"/>
                  </a:cubicBezTo>
                  <a:cubicBezTo>
                    <a:pt x="265044" y="72888"/>
                    <a:pt x="322470" y="110435"/>
                    <a:pt x="397566" y="198783"/>
                  </a:cubicBezTo>
                  <a:cubicBezTo>
                    <a:pt x="472662" y="287131"/>
                    <a:pt x="532296" y="353391"/>
                    <a:pt x="649357" y="569843"/>
                  </a:cubicBezTo>
                  <a:cubicBezTo>
                    <a:pt x="766418" y="786295"/>
                    <a:pt x="951948" y="1148522"/>
                    <a:pt x="1099931" y="1497496"/>
                  </a:cubicBezTo>
                  <a:cubicBezTo>
                    <a:pt x="1247914" y="1846470"/>
                    <a:pt x="1378227" y="2250661"/>
                    <a:pt x="1537253" y="2663687"/>
                  </a:cubicBezTo>
                  <a:cubicBezTo>
                    <a:pt x="1696279" y="3076713"/>
                    <a:pt x="1892852" y="3609009"/>
                    <a:pt x="2054087" y="3975652"/>
                  </a:cubicBezTo>
                  <a:cubicBezTo>
                    <a:pt x="2215322" y="4342295"/>
                    <a:pt x="2369931" y="4653722"/>
                    <a:pt x="2504661" y="4863548"/>
                  </a:cubicBezTo>
                  <a:cubicBezTo>
                    <a:pt x="2639391" y="5073374"/>
                    <a:pt x="2763079" y="5161722"/>
                    <a:pt x="2862470" y="5234609"/>
                  </a:cubicBezTo>
                  <a:cubicBezTo>
                    <a:pt x="2961861" y="5307496"/>
                    <a:pt x="3017944" y="5304422"/>
                    <a:pt x="3101009" y="5300870"/>
                  </a:cubicBezTo>
                  <a:cubicBezTo>
                    <a:pt x="3184074" y="5297318"/>
                    <a:pt x="3335131" y="5252278"/>
                    <a:pt x="3472070" y="5102087"/>
                  </a:cubicBezTo>
                  <a:cubicBezTo>
                    <a:pt x="3609009" y="4951896"/>
                    <a:pt x="3770244" y="4686852"/>
                    <a:pt x="3922644" y="4399722"/>
                  </a:cubicBezTo>
                  <a:cubicBezTo>
                    <a:pt x="4075044" y="4112592"/>
                    <a:pt x="4269409" y="3668643"/>
                    <a:pt x="4386470" y="3379304"/>
                  </a:cubicBezTo>
                  <a:cubicBezTo>
                    <a:pt x="4503531" y="3089965"/>
                    <a:pt x="4516783" y="2955235"/>
                    <a:pt x="4625009" y="2663687"/>
                  </a:cubicBezTo>
                  <a:cubicBezTo>
                    <a:pt x="4733235" y="2372139"/>
                    <a:pt x="4887844" y="1970156"/>
                    <a:pt x="5035827" y="1630017"/>
                  </a:cubicBezTo>
                  <a:cubicBezTo>
                    <a:pt x="5183810" y="1289878"/>
                    <a:pt x="5380383" y="868017"/>
                    <a:pt x="5512905" y="622852"/>
                  </a:cubicBezTo>
                  <a:cubicBezTo>
                    <a:pt x="5645427" y="377687"/>
                    <a:pt x="5747027" y="258417"/>
                    <a:pt x="5830957" y="159026"/>
                  </a:cubicBezTo>
                  <a:cubicBezTo>
                    <a:pt x="5914887" y="59635"/>
                    <a:pt x="5959061" y="53008"/>
                    <a:pt x="6016487" y="26504"/>
                  </a:cubicBezTo>
                  <a:cubicBezTo>
                    <a:pt x="6073913" y="0"/>
                    <a:pt x="6124713" y="0"/>
                    <a:pt x="6175513" y="0"/>
                  </a:cubicBezTo>
                </a:path>
              </a:pathLst>
            </a:custGeom>
            <a:noFill/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Box 136"/>
                <p:cNvSpPr txBox="1"/>
                <p:nvPr/>
              </p:nvSpPr>
              <p:spPr>
                <a:xfrm>
                  <a:off x="2590800" y="2743199"/>
                  <a:ext cx="112402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i="1" smtClean="0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 smtClean="0">
                                    <a:solidFill>
                                      <a:srgbClr val="FFC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 smtClean="0">
                                    <a:solidFill>
                                      <a:srgbClr val="FFC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sz="2400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137" name="TextBox 1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90800" y="2743199"/>
                  <a:ext cx="1124026" cy="461665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" name="Rectangle 4"/>
          <p:cNvSpPr/>
          <p:nvPr/>
        </p:nvSpPr>
        <p:spPr>
          <a:xfrm>
            <a:off x="-152400" y="685800"/>
            <a:ext cx="9448800" cy="61722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Trigonometry: sine and cosine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14398" y="3744179"/>
            <a:ext cx="7818870" cy="795118"/>
            <a:chOff x="714398" y="3744179"/>
            <a:chExt cx="7818870" cy="79511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7946734" y="4045475"/>
                  <a:ext cx="5865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46734" y="4045475"/>
                  <a:ext cx="586534" cy="369332"/>
                </a:xfrm>
                <a:prstGeom prst="rect">
                  <a:avLst/>
                </a:prstGeom>
                <a:blipFill rotWithShape="1"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TextBox 29"/>
            <p:cNvSpPr txBox="1"/>
            <p:nvPr/>
          </p:nvSpPr>
          <p:spPr>
            <a:xfrm>
              <a:off x="714398" y="3744179"/>
              <a:ext cx="3490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4480782" y="4045475"/>
                  <a:ext cx="4381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80782" y="4045475"/>
                  <a:ext cx="438175" cy="369332"/>
                </a:xfrm>
                <a:prstGeom prst="rect">
                  <a:avLst/>
                </a:prstGeom>
                <a:blipFill rotWithShape="1"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1756297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6297" y="3948654"/>
                  <a:ext cx="438175" cy="562975"/>
                </a:xfrm>
                <a:prstGeom prst="rect">
                  <a:avLst/>
                </a:prstGeom>
                <a:blipFill rotWithShape="1"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2690453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0453" y="3948654"/>
                  <a:ext cx="438175" cy="562975"/>
                </a:xfrm>
                <a:prstGeom prst="rect">
                  <a:avLst/>
                </a:prstGeom>
                <a:blipFill rotWithShape="1"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6189463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9463" y="3924673"/>
                  <a:ext cx="586534" cy="610936"/>
                </a:xfrm>
                <a:prstGeom prst="rect">
                  <a:avLst/>
                </a:prstGeom>
                <a:blipFill rotWithShape="1"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2" name="TextBox 91"/>
                <p:cNvSpPr txBox="1"/>
                <p:nvPr/>
              </p:nvSpPr>
              <p:spPr>
                <a:xfrm>
                  <a:off x="3508611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>
            <p:sp>
              <p:nvSpPr>
                <p:cNvPr id="92" name="TextBox 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08611" y="3924673"/>
                  <a:ext cx="586534" cy="610936"/>
                </a:xfrm>
                <a:prstGeom prst="rect">
                  <a:avLst/>
                </a:prstGeom>
                <a:blipFill rotWithShape="1"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4" name="TextBox 93"/>
                <p:cNvSpPr txBox="1"/>
                <p:nvPr/>
              </p:nvSpPr>
              <p:spPr>
                <a:xfrm>
                  <a:off x="5269598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>
            <p:sp>
              <p:nvSpPr>
                <p:cNvPr id="94" name="TextBox 9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9598" y="3924673"/>
                  <a:ext cx="586534" cy="610936"/>
                </a:xfrm>
                <a:prstGeom prst="rect">
                  <a:avLst/>
                </a:prstGeom>
                <a:blipFill rotWithShape="1"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7" name="TextBox 96"/>
                <p:cNvSpPr txBox="1"/>
                <p:nvPr/>
              </p:nvSpPr>
              <p:spPr>
                <a:xfrm>
                  <a:off x="7102269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>
            <p:sp>
              <p:nvSpPr>
                <p:cNvPr id="97" name="TextBox 9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02269" y="3924673"/>
                  <a:ext cx="586534" cy="610936"/>
                </a:xfrm>
                <a:prstGeom prst="rect">
                  <a:avLst/>
                </a:prstGeom>
                <a:blipFill rotWithShape="1">
                  <a:blip r:embed="rId3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9" name="TextBox 98"/>
                <p:cNvSpPr txBox="1"/>
                <p:nvPr/>
              </p:nvSpPr>
              <p:spPr>
                <a:xfrm>
                  <a:off x="1434961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99" name="TextBox 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4961" y="3948654"/>
                  <a:ext cx="438175" cy="562975"/>
                </a:xfrm>
                <a:prstGeom prst="rect">
                  <a:avLst/>
                </a:prstGeom>
                <a:blipFill rotWithShape="1">
                  <a:blip r:embed="rId3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2109531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01" name="TextBox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09531" y="3948654"/>
                  <a:ext cx="438175" cy="562975"/>
                </a:xfrm>
                <a:prstGeom prst="rect">
                  <a:avLst/>
                </a:prstGeom>
                <a:blipFill rotWithShape="1">
                  <a:blip r:embed="rId3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3" name="TextBox 102"/>
                <p:cNvSpPr txBox="1"/>
                <p:nvPr/>
              </p:nvSpPr>
              <p:spPr>
                <a:xfrm>
                  <a:off x="3159290" y="3924288"/>
                  <a:ext cx="586534" cy="6117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03" name="TextBox 10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59290" y="3924288"/>
                  <a:ext cx="586534" cy="611706"/>
                </a:xfrm>
                <a:prstGeom prst="rect">
                  <a:avLst/>
                </a:prstGeom>
                <a:blipFill rotWithShape="1">
                  <a:blip r:embed="rId3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5" name="TextBox 104"/>
                <p:cNvSpPr txBox="1"/>
                <p:nvPr/>
              </p:nvSpPr>
              <p:spPr>
                <a:xfrm>
                  <a:off x="3861110" y="3920986"/>
                  <a:ext cx="586532" cy="6183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05" name="TextBox 10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1110" y="3920986"/>
                  <a:ext cx="586532" cy="618311"/>
                </a:xfrm>
                <a:prstGeom prst="rect">
                  <a:avLst/>
                </a:prstGeom>
                <a:blipFill rotWithShape="1">
                  <a:blip r:embed="rId3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0" name="TextBox 109"/>
                <p:cNvSpPr txBox="1"/>
                <p:nvPr/>
              </p:nvSpPr>
              <p:spPr>
                <a:xfrm>
                  <a:off x="4918957" y="3924705"/>
                  <a:ext cx="586534" cy="6108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10" name="TextBox 10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18957" y="3924705"/>
                  <a:ext cx="586534" cy="610873"/>
                </a:xfrm>
                <a:prstGeom prst="rect">
                  <a:avLst/>
                </a:prstGeom>
                <a:blipFill rotWithShape="1">
                  <a:blip r:embed="rId3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1" name="TextBox 110"/>
                <p:cNvSpPr txBox="1"/>
                <p:nvPr/>
              </p:nvSpPr>
              <p:spPr>
                <a:xfrm>
                  <a:off x="5681798" y="3924705"/>
                  <a:ext cx="586534" cy="6108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11" name="TextBox 1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1798" y="3924705"/>
                  <a:ext cx="586534" cy="610873"/>
                </a:xfrm>
                <a:prstGeom prst="rect">
                  <a:avLst/>
                </a:prstGeom>
                <a:blipFill rotWithShape="1">
                  <a:blip r:embed="rId4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2" name="TextBox 111"/>
                <p:cNvSpPr txBox="1"/>
                <p:nvPr/>
              </p:nvSpPr>
              <p:spPr>
                <a:xfrm>
                  <a:off x="6739409" y="3920986"/>
                  <a:ext cx="586532" cy="6183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12" name="TextBox 1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39409" y="3920986"/>
                  <a:ext cx="586532" cy="618311"/>
                </a:xfrm>
                <a:prstGeom prst="rect">
                  <a:avLst/>
                </a:prstGeom>
                <a:blipFill rotWithShape="1">
                  <a:blip r:embed="rId4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3" name="TextBox 112"/>
                <p:cNvSpPr txBox="1"/>
                <p:nvPr/>
              </p:nvSpPr>
              <p:spPr>
                <a:xfrm>
                  <a:off x="7384436" y="3923775"/>
                  <a:ext cx="734892" cy="6127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11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13" name="TextBox 1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4436" y="3923775"/>
                  <a:ext cx="734892" cy="612732"/>
                </a:xfrm>
                <a:prstGeom prst="rect">
                  <a:avLst/>
                </a:prstGeom>
                <a:blipFill rotWithShape="1">
                  <a:blip r:embed="rId4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8497956" y="3544951"/>
                <a:ext cx="5077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7956" y="3544951"/>
                <a:ext cx="507702" cy="369332"/>
              </a:xfrm>
              <a:prstGeom prst="rect">
                <a:avLst/>
              </a:prstGeom>
              <a:blipFill rotWithShape="1">
                <a:blip r:embed="rId4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483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87288" y="2426476"/>
            <a:ext cx="2760712" cy="1078724"/>
            <a:chOff x="302941" y="1017443"/>
            <a:chExt cx="3441554" cy="1344757"/>
          </a:xfrm>
        </p:grpSpPr>
        <p:sp>
          <p:nvSpPr>
            <p:cNvPr id="257" name="Rectangle 3"/>
            <p:cNvSpPr/>
            <p:nvPr/>
          </p:nvSpPr>
          <p:spPr>
            <a:xfrm>
              <a:off x="302941" y="1017443"/>
              <a:ext cx="3441554" cy="1344757"/>
            </a:xfrm>
            <a:custGeom>
              <a:avLst/>
              <a:gdLst>
                <a:gd name="connsiteX0" fmla="*/ 0 w 2819400"/>
                <a:gd name="connsiteY0" fmla="*/ 0 h 1447800"/>
                <a:gd name="connsiteX1" fmla="*/ 2819400 w 2819400"/>
                <a:gd name="connsiteY1" fmla="*/ 0 h 1447800"/>
                <a:gd name="connsiteX2" fmla="*/ 2819400 w 2819400"/>
                <a:gd name="connsiteY2" fmla="*/ 1447800 h 1447800"/>
                <a:gd name="connsiteX3" fmla="*/ 0 w 2819400"/>
                <a:gd name="connsiteY3" fmla="*/ 1447800 h 1447800"/>
                <a:gd name="connsiteX4" fmla="*/ 0 w 2819400"/>
                <a:gd name="connsiteY4" fmla="*/ 0 h 1447800"/>
                <a:gd name="connsiteX0" fmla="*/ 0 w 3747052"/>
                <a:gd name="connsiteY0" fmla="*/ 13252 h 1461052"/>
                <a:gd name="connsiteX1" fmla="*/ 3747052 w 3747052"/>
                <a:gd name="connsiteY1" fmla="*/ 0 h 1461052"/>
                <a:gd name="connsiteX2" fmla="*/ 2819400 w 3747052"/>
                <a:gd name="connsiteY2" fmla="*/ 1461052 h 1461052"/>
                <a:gd name="connsiteX3" fmla="*/ 0 w 3747052"/>
                <a:gd name="connsiteY3" fmla="*/ 1461052 h 1461052"/>
                <a:gd name="connsiteX4" fmla="*/ 0 w 3747052"/>
                <a:gd name="connsiteY4" fmla="*/ 13252 h 1461052"/>
                <a:gd name="connsiteX0" fmla="*/ 1060174 w 3747052"/>
                <a:gd name="connsiteY0" fmla="*/ 0 h 1461052"/>
                <a:gd name="connsiteX1" fmla="*/ 3747052 w 3747052"/>
                <a:gd name="connsiteY1" fmla="*/ 0 h 1461052"/>
                <a:gd name="connsiteX2" fmla="*/ 2819400 w 3747052"/>
                <a:gd name="connsiteY2" fmla="*/ 1461052 h 1461052"/>
                <a:gd name="connsiteX3" fmla="*/ 0 w 3747052"/>
                <a:gd name="connsiteY3" fmla="*/ 1461052 h 1461052"/>
                <a:gd name="connsiteX4" fmla="*/ 1060174 w 3747052"/>
                <a:gd name="connsiteY4" fmla="*/ 0 h 1461052"/>
                <a:gd name="connsiteX0" fmla="*/ 1060174 w 3759005"/>
                <a:gd name="connsiteY0" fmla="*/ 23905 h 1484957"/>
                <a:gd name="connsiteX1" fmla="*/ 3759005 w 3759005"/>
                <a:gd name="connsiteY1" fmla="*/ 0 h 1484957"/>
                <a:gd name="connsiteX2" fmla="*/ 2819400 w 3759005"/>
                <a:gd name="connsiteY2" fmla="*/ 1484957 h 1484957"/>
                <a:gd name="connsiteX3" fmla="*/ 0 w 3759005"/>
                <a:gd name="connsiteY3" fmla="*/ 1484957 h 1484957"/>
                <a:gd name="connsiteX4" fmla="*/ 1060174 w 3759005"/>
                <a:gd name="connsiteY4" fmla="*/ 23905 h 1484957"/>
                <a:gd name="connsiteX0" fmla="*/ 1060174 w 3759005"/>
                <a:gd name="connsiteY0" fmla="*/ 41833 h 1502885"/>
                <a:gd name="connsiteX1" fmla="*/ 3759005 w 3759005"/>
                <a:gd name="connsiteY1" fmla="*/ 0 h 1502885"/>
                <a:gd name="connsiteX2" fmla="*/ 2819400 w 3759005"/>
                <a:gd name="connsiteY2" fmla="*/ 1502885 h 1502885"/>
                <a:gd name="connsiteX3" fmla="*/ 0 w 3759005"/>
                <a:gd name="connsiteY3" fmla="*/ 1502885 h 1502885"/>
                <a:gd name="connsiteX4" fmla="*/ 1060174 w 3759005"/>
                <a:gd name="connsiteY4" fmla="*/ 41833 h 1502885"/>
                <a:gd name="connsiteX0" fmla="*/ 1147412 w 3846243"/>
                <a:gd name="connsiteY0" fmla="*/ 41833 h 1502885"/>
                <a:gd name="connsiteX1" fmla="*/ 3846243 w 3846243"/>
                <a:gd name="connsiteY1" fmla="*/ 0 h 1502885"/>
                <a:gd name="connsiteX2" fmla="*/ 2906638 w 3846243"/>
                <a:gd name="connsiteY2" fmla="*/ 1502885 h 1502885"/>
                <a:gd name="connsiteX3" fmla="*/ 0 w 3846243"/>
                <a:gd name="connsiteY3" fmla="*/ 1498731 h 1502885"/>
                <a:gd name="connsiteX4" fmla="*/ 1147412 w 3846243"/>
                <a:gd name="connsiteY4" fmla="*/ 41833 h 1502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46243" h="1502885">
                  <a:moveTo>
                    <a:pt x="1147412" y="41833"/>
                  </a:moveTo>
                  <a:lnTo>
                    <a:pt x="3846243" y="0"/>
                  </a:lnTo>
                  <a:lnTo>
                    <a:pt x="2906638" y="1502885"/>
                  </a:lnTo>
                  <a:lnTo>
                    <a:pt x="0" y="1498731"/>
                  </a:lnTo>
                  <a:lnTo>
                    <a:pt x="1147412" y="41833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FFFF"/>
                </a:gs>
                <a:gs pos="100000">
                  <a:srgbClr val="00B0F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254000" dist="127000" dir="2700000" algn="ctr" rotWithShape="0">
                <a:schemeClr val="bg1">
                  <a:alpha val="5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9" name="Group 258"/>
            <p:cNvGrpSpPr/>
            <p:nvPr/>
          </p:nvGrpSpPr>
          <p:grpSpPr>
            <a:xfrm>
              <a:off x="892157" y="1207275"/>
              <a:ext cx="2440916" cy="850900"/>
              <a:chOff x="918563" y="1219200"/>
              <a:chExt cx="2440916" cy="850900"/>
            </a:xfrm>
          </p:grpSpPr>
          <p:cxnSp>
            <p:nvCxnSpPr>
              <p:cNvPr id="260" name="Straight Connector 259"/>
              <p:cNvCxnSpPr/>
              <p:nvPr/>
            </p:nvCxnSpPr>
            <p:spPr>
              <a:xfrm flipV="1">
                <a:off x="1041174" y="1219200"/>
                <a:ext cx="585432" cy="85090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flipV="1">
                <a:off x="918563" y="1903911"/>
                <a:ext cx="2115286" cy="12489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 flipV="1">
                <a:off x="1368029" y="1295401"/>
                <a:ext cx="1991450" cy="12488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4" name="Group 263"/>
            <p:cNvGrpSpPr/>
            <p:nvPr/>
          </p:nvGrpSpPr>
          <p:grpSpPr>
            <a:xfrm rot="1336872">
              <a:off x="1221776" y="1393344"/>
              <a:ext cx="325368" cy="259321"/>
              <a:chOff x="1074516" y="1244847"/>
              <a:chExt cx="1116601" cy="889933"/>
            </a:xfrm>
          </p:grpSpPr>
          <p:sp>
            <p:nvSpPr>
              <p:cNvPr id="265" name="Oval 264"/>
              <p:cNvSpPr/>
              <p:nvPr/>
            </p:nvSpPr>
            <p:spPr>
              <a:xfrm rot="18855445">
                <a:off x="1168275" y="1506380"/>
                <a:ext cx="474307" cy="265507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Oval 265"/>
              <p:cNvSpPr/>
              <p:nvPr/>
            </p:nvSpPr>
            <p:spPr>
              <a:xfrm rot="18469683">
                <a:off x="1599844" y="1449596"/>
                <a:ext cx="256746" cy="186874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Freeform 266"/>
              <p:cNvSpPr/>
              <p:nvPr/>
            </p:nvSpPr>
            <p:spPr>
              <a:xfrm>
                <a:off x="1798824" y="1244847"/>
                <a:ext cx="276476" cy="83835"/>
              </a:xfrm>
              <a:custGeom>
                <a:avLst/>
                <a:gdLst>
                  <a:gd name="connsiteX0" fmla="*/ 77227 w 276474"/>
                  <a:gd name="connsiteY0" fmla="*/ 83836 h 83836"/>
                  <a:gd name="connsiteX1" fmla="*/ 6068 w 276474"/>
                  <a:gd name="connsiteY1" fmla="*/ 9119 h 83836"/>
                  <a:gd name="connsiteX2" fmla="*/ 215988 w 276474"/>
                  <a:gd name="connsiteY2" fmla="*/ 5561 h 83836"/>
                  <a:gd name="connsiteX3" fmla="*/ 276474 w 276474"/>
                  <a:gd name="connsiteY3" fmla="*/ 48256 h 83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474" h="83836">
                    <a:moveTo>
                      <a:pt x="77227" y="83836"/>
                    </a:moveTo>
                    <a:cubicBezTo>
                      <a:pt x="30084" y="53000"/>
                      <a:pt x="-17059" y="22165"/>
                      <a:pt x="6068" y="9119"/>
                    </a:cubicBezTo>
                    <a:cubicBezTo>
                      <a:pt x="29195" y="-3927"/>
                      <a:pt x="170920" y="-962"/>
                      <a:pt x="215988" y="5561"/>
                    </a:cubicBezTo>
                    <a:cubicBezTo>
                      <a:pt x="261056" y="12084"/>
                      <a:pt x="268765" y="30170"/>
                      <a:pt x="276474" y="482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Freeform 267"/>
              <p:cNvSpPr/>
              <p:nvPr/>
            </p:nvSpPr>
            <p:spPr>
              <a:xfrm>
                <a:off x="1779640" y="1489903"/>
                <a:ext cx="411477" cy="198827"/>
              </a:xfrm>
              <a:custGeom>
                <a:avLst/>
                <a:gdLst>
                  <a:gd name="connsiteX0" fmla="*/ 76123 w 328739"/>
                  <a:gd name="connsiteY0" fmla="*/ 0 h 169628"/>
                  <a:gd name="connsiteX1" fmla="*/ 8521 w 328739"/>
                  <a:gd name="connsiteY1" fmla="*/ 64044 h 169628"/>
                  <a:gd name="connsiteX2" fmla="*/ 246906 w 328739"/>
                  <a:gd name="connsiteY2" fmla="*/ 42696 h 169628"/>
                  <a:gd name="connsiteX3" fmla="*/ 282486 w 328739"/>
                  <a:gd name="connsiteY3" fmla="*/ 152993 h 169628"/>
                  <a:gd name="connsiteX4" fmla="*/ 328739 w 328739"/>
                  <a:gd name="connsiteY4" fmla="*/ 167225 h 169628"/>
                  <a:gd name="connsiteX0" fmla="*/ 74198 w 326814"/>
                  <a:gd name="connsiteY0" fmla="*/ 103677 h 282196"/>
                  <a:gd name="connsiteX1" fmla="*/ 6596 w 326814"/>
                  <a:gd name="connsiteY1" fmla="*/ 167721 h 282196"/>
                  <a:gd name="connsiteX2" fmla="*/ 214967 w 326814"/>
                  <a:gd name="connsiteY2" fmla="*/ 943 h 282196"/>
                  <a:gd name="connsiteX3" fmla="*/ 280561 w 326814"/>
                  <a:gd name="connsiteY3" fmla="*/ 256670 h 282196"/>
                  <a:gd name="connsiteX4" fmla="*/ 326814 w 326814"/>
                  <a:gd name="connsiteY4" fmla="*/ 270902 h 282196"/>
                  <a:gd name="connsiteX0" fmla="*/ 74198 w 326814"/>
                  <a:gd name="connsiteY0" fmla="*/ 102764 h 270092"/>
                  <a:gd name="connsiteX1" fmla="*/ 6596 w 326814"/>
                  <a:gd name="connsiteY1" fmla="*/ 166808 h 270092"/>
                  <a:gd name="connsiteX2" fmla="*/ 214967 w 326814"/>
                  <a:gd name="connsiteY2" fmla="*/ 30 h 270092"/>
                  <a:gd name="connsiteX3" fmla="*/ 239055 w 326814"/>
                  <a:gd name="connsiteY3" fmla="*/ 154466 h 270092"/>
                  <a:gd name="connsiteX4" fmla="*/ 326814 w 326814"/>
                  <a:gd name="connsiteY4" fmla="*/ 269989 h 270092"/>
                  <a:gd name="connsiteX0" fmla="*/ 74198 w 405831"/>
                  <a:gd name="connsiteY0" fmla="*/ 102761 h 198633"/>
                  <a:gd name="connsiteX1" fmla="*/ 6596 w 405831"/>
                  <a:gd name="connsiteY1" fmla="*/ 166805 h 198633"/>
                  <a:gd name="connsiteX2" fmla="*/ 214967 w 405831"/>
                  <a:gd name="connsiteY2" fmla="*/ 27 h 198633"/>
                  <a:gd name="connsiteX3" fmla="*/ 239055 w 405831"/>
                  <a:gd name="connsiteY3" fmla="*/ 154463 h 198633"/>
                  <a:gd name="connsiteX4" fmla="*/ 405832 w 405831"/>
                  <a:gd name="connsiteY4" fmla="*/ 198173 h 198633"/>
                  <a:gd name="connsiteX0" fmla="*/ 106502 w 438135"/>
                  <a:gd name="connsiteY0" fmla="*/ 103996 h 199868"/>
                  <a:gd name="connsiteX1" fmla="*/ 4315 w 438135"/>
                  <a:gd name="connsiteY1" fmla="*/ 83626 h 199868"/>
                  <a:gd name="connsiteX2" fmla="*/ 247271 w 438135"/>
                  <a:gd name="connsiteY2" fmla="*/ 1262 h 199868"/>
                  <a:gd name="connsiteX3" fmla="*/ 271359 w 438135"/>
                  <a:gd name="connsiteY3" fmla="*/ 155698 h 199868"/>
                  <a:gd name="connsiteX4" fmla="*/ 438136 w 438135"/>
                  <a:gd name="connsiteY4" fmla="*/ 199408 h 199868"/>
                  <a:gd name="connsiteX0" fmla="*/ 38717 w 460449"/>
                  <a:gd name="connsiteY0" fmla="*/ 269620 h 272823"/>
                  <a:gd name="connsiteX1" fmla="*/ 26629 w 460449"/>
                  <a:gd name="connsiteY1" fmla="*/ 84182 h 272823"/>
                  <a:gd name="connsiteX2" fmla="*/ 269585 w 460449"/>
                  <a:gd name="connsiteY2" fmla="*/ 1818 h 272823"/>
                  <a:gd name="connsiteX3" fmla="*/ 293673 w 460449"/>
                  <a:gd name="connsiteY3" fmla="*/ 156254 h 272823"/>
                  <a:gd name="connsiteX4" fmla="*/ 460450 w 460449"/>
                  <a:gd name="connsiteY4" fmla="*/ 199964 h 272823"/>
                  <a:gd name="connsiteX0" fmla="*/ 12687 w 434419"/>
                  <a:gd name="connsiteY0" fmla="*/ 268117 h 272075"/>
                  <a:gd name="connsiteX1" fmla="*/ 104234 w 434419"/>
                  <a:gd name="connsiteY1" fmla="*/ 119076 h 272075"/>
                  <a:gd name="connsiteX2" fmla="*/ 243555 w 434419"/>
                  <a:gd name="connsiteY2" fmla="*/ 315 h 272075"/>
                  <a:gd name="connsiteX3" fmla="*/ 267643 w 434419"/>
                  <a:gd name="connsiteY3" fmla="*/ 154751 h 272075"/>
                  <a:gd name="connsiteX4" fmla="*/ 434420 w 434419"/>
                  <a:gd name="connsiteY4" fmla="*/ 198461 h 272075"/>
                  <a:gd name="connsiteX0" fmla="*/ 14948 w 411477"/>
                  <a:gd name="connsiteY0" fmla="*/ 40817 h 198825"/>
                  <a:gd name="connsiteX1" fmla="*/ 81292 w 411477"/>
                  <a:gd name="connsiteY1" fmla="*/ 118980 h 198825"/>
                  <a:gd name="connsiteX2" fmla="*/ 220613 w 411477"/>
                  <a:gd name="connsiteY2" fmla="*/ 219 h 198825"/>
                  <a:gd name="connsiteX3" fmla="*/ 244701 w 411477"/>
                  <a:gd name="connsiteY3" fmla="*/ 154655 h 198825"/>
                  <a:gd name="connsiteX4" fmla="*/ 411478 w 411477"/>
                  <a:gd name="connsiteY4" fmla="*/ 198365 h 198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1477" h="198825">
                    <a:moveTo>
                      <a:pt x="14948" y="40817"/>
                    </a:moveTo>
                    <a:cubicBezTo>
                      <a:pt x="-33085" y="69281"/>
                      <a:pt x="47015" y="125746"/>
                      <a:pt x="81292" y="118980"/>
                    </a:cubicBezTo>
                    <a:cubicBezTo>
                      <a:pt x="115569" y="112214"/>
                      <a:pt x="193378" y="-5727"/>
                      <a:pt x="220613" y="219"/>
                    </a:cubicBezTo>
                    <a:cubicBezTo>
                      <a:pt x="247848" y="6165"/>
                      <a:pt x="212890" y="121631"/>
                      <a:pt x="244701" y="154655"/>
                    </a:cubicBezTo>
                    <a:cubicBezTo>
                      <a:pt x="276512" y="187679"/>
                      <a:pt x="395171" y="201626"/>
                      <a:pt x="411478" y="198365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Freeform 268"/>
              <p:cNvSpPr/>
              <p:nvPr/>
            </p:nvSpPr>
            <p:spPr>
              <a:xfrm>
                <a:off x="1341346" y="1635775"/>
                <a:ext cx="387833" cy="407359"/>
              </a:xfrm>
              <a:custGeom>
                <a:avLst/>
                <a:gdLst>
                  <a:gd name="connsiteX0" fmla="*/ 359356 w 359356"/>
                  <a:gd name="connsiteY0" fmla="*/ 6036 h 326254"/>
                  <a:gd name="connsiteX1" fmla="*/ 288196 w 359356"/>
                  <a:gd name="connsiteY1" fmla="*/ 55848 h 326254"/>
                  <a:gd name="connsiteX2" fmla="*/ 113855 w 359356"/>
                  <a:gd name="connsiteY2" fmla="*/ 6036 h 326254"/>
                  <a:gd name="connsiteX3" fmla="*/ 113855 w 359356"/>
                  <a:gd name="connsiteY3" fmla="*/ 223073 h 326254"/>
                  <a:gd name="connsiteX4" fmla="*/ 0 w 359356"/>
                  <a:gd name="connsiteY4" fmla="*/ 326254 h 326254"/>
                  <a:gd name="connsiteX0" fmla="*/ 387833 w 387833"/>
                  <a:gd name="connsiteY0" fmla="*/ 6036 h 405380"/>
                  <a:gd name="connsiteX1" fmla="*/ 316673 w 387833"/>
                  <a:gd name="connsiteY1" fmla="*/ 55848 h 405380"/>
                  <a:gd name="connsiteX2" fmla="*/ 142332 w 387833"/>
                  <a:gd name="connsiteY2" fmla="*/ 6036 h 405380"/>
                  <a:gd name="connsiteX3" fmla="*/ 142332 w 387833"/>
                  <a:gd name="connsiteY3" fmla="*/ 223073 h 405380"/>
                  <a:gd name="connsiteX4" fmla="*/ -1 w 387833"/>
                  <a:gd name="connsiteY4" fmla="*/ 405379 h 405380"/>
                  <a:gd name="connsiteX0" fmla="*/ 387833 w 387833"/>
                  <a:gd name="connsiteY0" fmla="*/ 8013 h 407357"/>
                  <a:gd name="connsiteX1" fmla="*/ 316673 w 387833"/>
                  <a:gd name="connsiteY1" fmla="*/ 57825 h 407357"/>
                  <a:gd name="connsiteX2" fmla="*/ 142332 w 387833"/>
                  <a:gd name="connsiteY2" fmla="*/ 8013 h 407357"/>
                  <a:gd name="connsiteX3" fmla="*/ 162353 w 387833"/>
                  <a:gd name="connsiteY3" fmla="*/ 260031 h 407357"/>
                  <a:gd name="connsiteX4" fmla="*/ -1 w 387833"/>
                  <a:gd name="connsiteY4" fmla="*/ 407356 h 407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7833" h="407357">
                    <a:moveTo>
                      <a:pt x="387833" y="8013"/>
                    </a:moveTo>
                    <a:cubicBezTo>
                      <a:pt x="372711" y="32919"/>
                      <a:pt x="357590" y="57825"/>
                      <a:pt x="316673" y="57825"/>
                    </a:cubicBezTo>
                    <a:cubicBezTo>
                      <a:pt x="275756" y="57825"/>
                      <a:pt x="168052" y="-25688"/>
                      <a:pt x="142332" y="8013"/>
                    </a:cubicBezTo>
                    <a:cubicBezTo>
                      <a:pt x="116612" y="41714"/>
                      <a:pt x="186075" y="193474"/>
                      <a:pt x="162353" y="260031"/>
                    </a:cubicBezTo>
                    <a:cubicBezTo>
                      <a:pt x="138631" y="326588"/>
                      <a:pt x="18975" y="391938"/>
                      <a:pt x="-1" y="4073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Freeform 269"/>
              <p:cNvSpPr/>
              <p:nvPr/>
            </p:nvSpPr>
            <p:spPr>
              <a:xfrm>
                <a:off x="1074516" y="1600945"/>
                <a:ext cx="615521" cy="533835"/>
              </a:xfrm>
              <a:custGeom>
                <a:avLst/>
                <a:gdLst>
                  <a:gd name="connsiteX0" fmla="*/ 430515 w 430515"/>
                  <a:gd name="connsiteY0" fmla="*/ 35725 h 366617"/>
                  <a:gd name="connsiteX1" fmla="*/ 377145 w 430515"/>
                  <a:gd name="connsiteY1" fmla="*/ 46399 h 366617"/>
                  <a:gd name="connsiteX2" fmla="*/ 238384 w 430515"/>
                  <a:gd name="connsiteY2" fmla="*/ 145 h 366617"/>
                  <a:gd name="connsiteX3" fmla="*/ 106739 w 430515"/>
                  <a:gd name="connsiteY3" fmla="*/ 64189 h 366617"/>
                  <a:gd name="connsiteX4" fmla="*/ 131645 w 430515"/>
                  <a:gd name="connsiteY4" fmla="*/ 288342 h 366617"/>
                  <a:gd name="connsiteX5" fmla="*/ 0 w 430515"/>
                  <a:gd name="connsiteY5" fmla="*/ 366617 h 366617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261151 w 560021"/>
                  <a:gd name="connsiteY4" fmla="*/ 288342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2616 w 560021"/>
                  <a:gd name="connsiteY4" fmla="*/ 318668 h 406463"/>
                  <a:gd name="connsiteX5" fmla="*/ 0 w 560021"/>
                  <a:gd name="connsiteY5" fmla="*/ 406463 h 406463"/>
                  <a:gd name="connsiteX0" fmla="*/ 615523 w 615523"/>
                  <a:gd name="connsiteY0" fmla="*/ 35725 h 533833"/>
                  <a:gd name="connsiteX1" fmla="*/ 562153 w 615523"/>
                  <a:gd name="connsiteY1" fmla="*/ 46399 h 533833"/>
                  <a:gd name="connsiteX2" fmla="*/ 423392 w 615523"/>
                  <a:gd name="connsiteY2" fmla="*/ 145 h 533833"/>
                  <a:gd name="connsiteX3" fmla="*/ 212050 w 615523"/>
                  <a:gd name="connsiteY3" fmla="*/ 64188 h 533833"/>
                  <a:gd name="connsiteX4" fmla="*/ 248118 w 615523"/>
                  <a:gd name="connsiteY4" fmla="*/ 318668 h 533833"/>
                  <a:gd name="connsiteX5" fmla="*/ 0 w 615523"/>
                  <a:gd name="connsiteY5" fmla="*/ 533834 h 53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15523" h="533833">
                    <a:moveTo>
                      <a:pt x="615523" y="35725"/>
                    </a:moveTo>
                    <a:cubicBezTo>
                      <a:pt x="604849" y="44027"/>
                      <a:pt x="594175" y="52329"/>
                      <a:pt x="562153" y="46399"/>
                    </a:cubicBezTo>
                    <a:cubicBezTo>
                      <a:pt x="530131" y="40469"/>
                      <a:pt x="481743" y="-2820"/>
                      <a:pt x="423392" y="145"/>
                    </a:cubicBezTo>
                    <a:cubicBezTo>
                      <a:pt x="365042" y="3110"/>
                      <a:pt x="241262" y="11101"/>
                      <a:pt x="212050" y="64188"/>
                    </a:cubicBezTo>
                    <a:cubicBezTo>
                      <a:pt x="182838" y="117275"/>
                      <a:pt x="283460" y="240394"/>
                      <a:pt x="248118" y="318668"/>
                    </a:cubicBezTo>
                    <a:cubicBezTo>
                      <a:pt x="212776" y="396942"/>
                      <a:pt x="56927" y="519899"/>
                      <a:pt x="0" y="533834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Freeform 270"/>
              <p:cNvSpPr/>
              <p:nvPr/>
            </p:nvSpPr>
            <p:spPr>
              <a:xfrm>
                <a:off x="1821057" y="1306931"/>
                <a:ext cx="291954" cy="159245"/>
              </a:xfrm>
              <a:custGeom>
                <a:avLst/>
                <a:gdLst>
                  <a:gd name="connsiteX0" fmla="*/ 40050 w 224885"/>
                  <a:gd name="connsiteY0" fmla="*/ 6195 h 180073"/>
                  <a:gd name="connsiteX1" fmla="*/ 912 w 224885"/>
                  <a:gd name="connsiteY1" fmla="*/ 98703 h 180073"/>
                  <a:gd name="connsiteX2" fmla="*/ 64955 w 224885"/>
                  <a:gd name="connsiteY2" fmla="*/ 155630 h 180073"/>
                  <a:gd name="connsiteX3" fmla="*/ 164579 w 224885"/>
                  <a:gd name="connsiteY3" fmla="*/ 130725 h 180073"/>
                  <a:gd name="connsiteX4" fmla="*/ 217948 w 224885"/>
                  <a:gd name="connsiteY4" fmla="*/ 176978 h 180073"/>
                  <a:gd name="connsiteX5" fmla="*/ 203716 w 224885"/>
                  <a:gd name="connsiteY5" fmla="*/ 27543 h 180073"/>
                  <a:gd name="connsiteX6" fmla="*/ 40050 w 224885"/>
                  <a:gd name="connsiteY6" fmla="*/ 6195 h 180073"/>
                  <a:gd name="connsiteX0" fmla="*/ 40050 w 291952"/>
                  <a:gd name="connsiteY0" fmla="*/ 5340 h 159245"/>
                  <a:gd name="connsiteX1" fmla="*/ 912 w 291952"/>
                  <a:gd name="connsiteY1" fmla="*/ 97848 h 159245"/>
                  <a:gd name="connsiteX2" fmla="*/ 64955 w 291952"/>
                  <a:gd name="connsiteY2" fmla="*/ 154775 h 159245"/>
                  <a:gd name="connsiteX3" fmla="*/ 164579 w 291952"/>
                  <a:gd name="connsiteY3" fmla="*/ 129870 h 159245"/>
                  <a:gd name="connsiteX4" fmla="*/ 291397 w 291952"/>
                  <a:gd name="connsiteY4" fmla="*/ 155143 h 159245"/>
                  <a:gd name="connsiteX5" fmla="*/ 203716 w 291952"/>
                  <a:gd name="connsiteY5" fmla="*/ 26688 h 159245"/>
                  <a:gd name="connsiteX6" fmla="*/ 40050 w 291952"/>
                  <a:gd name="connsiteY6" fmla="*/ 5340 h 159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1952" h="159245">
                    <a:moveTo>
                      <a:pt x="40050" y="5340"/>
                    </a:moveTo>
                    <a:cubicBezTo>
                      <a:pt x="6249" y="17200"/>
                      <a:pt x="-3239" y="72942"/>
                      <a:pt x="912" y="97848"/>
                    </a:cubicBezTo>
                    <a:cubicBezTo>
                      <a:pt x="5063" y="122754"/>
                      <a:pt x="37677" y="149438"/>
                      <a:pt x="64955" y="154775"/>
                    </a:cubicBezTo>
                    <a:cubicBezTo>
                      <a:pt x="92233" y="160112"/>
                      <a:pt x="126839" y="129809"/>
                      <a:pt x="164579" y="129870"/>
                    </a:cubicBezTo>
                    <a:cubicBezTo>
                      <a:pt x="202319" y="129931"/>
                      <a:pt x="284874" y="172340"/>
                      <a:pt x="291397" y="155143"/>
                    </a:cubicBezTo>
                    <a:cubicBezTo>
                      <a:pt x="297920" y="137946"/>
                      <a:pt x="245607" y="51655"/>
                      <a:pt x="203716" y="26688"/>
                    </a:cubicBezTo>
                    <a:cubicBezTo>
                      <a:pt x="161825" y="1721"/>
                      <a:pt x="73851" y="-6520"/>
                      <a:pt x="40050" y="534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2" name="Group 271"/>
            <p:cNvGrpSpPr/>
            <p:nvPr/>
          </p:nvGrpSpPr>
          <p:grpSpPr>
            <a:xfrm rot="1336872">
              <a:off x="1161617" y="1487992"/>
              <a:ext cx="325368" cy="259321"/>
              <a:chOff x="1074516" y="1244847"/>
              <a:chExt cx="1116601" cy="889933"/>
            </a:xfrm>
          </p:grpSpPr>
          <p:sp>
            <p:nvSpPr>
              <p:cNvPr id="273" name="Oval 272"/>
              <p:cNvSpPr/>
              <p:nvPr/>
            </p:nvSpPr>
            <p:spPr>
              <a:xfrm rot="18855445">
                <a:off x="1168275" y="1506380"/>
                <a:ext cx="474307" cy="265507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Oval 273"/>
              <p:cNvSpPr/>
              <p:nvPr/>
            </p:nvSpPr>
            <p:spPr>
              <a:xfrm rot="18469683">
                <a:off x="1599844" y="1449596"/>
                <a:ext cx="256746" cy="186874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5" name="Freeform 274"/>
              <p:cNvSpPr/>
              <p:nvPr/>
            </p:nvSpPr>
            <p:spPr>
              <a:xfrm>
                <a:off x="1798824" y="1244847"/>
                <a:ext cx="276476" cy="83835"/>
              </a:xfrm>
              <a:custGeom>
                <a:avLst/>
                <a:gdLst>
                  <a:gd name="connsiteX0" fmla="*/ 77227 w 276474"/>
                  <a:gd name="connsiteY0" fmla="*/ 83836 h 83836"/>
                  <a:gd name="connsiteX1" fmla="*/ 6068 w 276474"/>
                  <a:gd name="connsiteY1" fmla="*/ 9119 h 83836"/>
                  <a:gd name="connsiteX2" fmla="*/ 215988 w 276474"/>
                  <a:gd name="connsiteY2" fmla="*/ 5561 h 83836"/>
                  <a:gd name="connsiteX3" fmla="*/ 276474 w 276474"/>
                  <a:gd name="connsiteY3" fmla="*/ 48256 h 83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474" h="83836">
                    <a:moveTo>
                      <a:pt x="77227" y="83836"/>
                    </a:moveTo>
                    <a:cubicBezTo>
                      <a:pt x="30084" y="53000"/>
                      <a:pt x="-17059" y="22165"/>
                      <a:pt x="6068" y="9119"/>
                    </a:cubicBezTo>
                    <a:cubicBezTo>
                      <a:pt x="29195" y="-3927"/>
                      <a:pt x="170920" y="-962"/>
                      <a:pt x="215988" y="5561"/>
                    </a:cubicBezTo>
                    <a:cubicBezTo>
                      <a:pt x="261056" y="12084"/>
                      <a:pt x="268765" y="30170"/>
                      <a:pt x="276474" y="482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Freeform 275"/>
              <p:cNvSpPr/>
              <p:nvPr/>
            </p:nvSpPr>
            <p:spPr>
              <a:xfrm>
                <a:off x="1779640" y="1489903"/>
                <a:ext cx="411477" cy="198827"/>
              </a:xfrm>
              <a:custGeom>
                <a:avLst/>
                <a:gdLst>
                  <a:gd name="connsiteX0" fmla="*/ 76123 w 328739"/>
                  <a:gd name="connsiteY0" fmla="*/ 0 h 169628"/>
                  <a:gd name="connsiteX1" fmla="*/ 8521 w 328739"/>
                  <a:gd name="connsiteY1" fmla="*/ 64044 h 169628"/>
                  <a:gd name="connsiteX2" fmla="*/ 246906 w 328739"/>
                  <a:gd name="connsiteY2" fmla="*/ 42696 h 169628"/>
                  <a:gd name="connsiteX3" fmla="*/ 282486 w 328739"/>
                  <a:gd name="connsiteY3" fmla="*/ 152993 h 169628"/>
                  <a:gd name="connsiteX4" fmla="*/ 328739 w 328739"/>
                  <a:gd name="connsiteY4" fmla="*/ 167225 h 169628"/>
                  <a:gd name="connsiteX0" fmla="*/ 74198 w 326814"/>
                  <a:gd name="connsiteY0" fmla="*/ 103677 h 282196"/>
                  <a:gd name="connsiteX1" fmla="*/ 6596 w 326814"/>
                  <a:gd name="connsiteY1" fmla="*/ 167721 h 282196"/>
                  <a:gd name="connsiteX2" fmla="*/ 214967 w 326814"/>
                  <a:gd name="connsiteY2" fmla="*/ 943 h 282196"/>
                  <a:gd name="connsiteX3" fmla="*/ 280561 w 326814"/>
                  <a:gd name="connsiteY3" fmla="*/ 256670 h 282196"/>
                  <a:gd name="connsiteX4" fmla="*/ 326814 w 326814"/>
                  <a:gd name="connsiteY4" fmla="*/ 270902 h 282196"/>
                  <a:gd name="connsiteX0" fmla="*/ 74198 w 326814"/>
                  <a:gd name="connsiteY0" fmla="*/ 102764 h 270092"/>
                  <a:gd name="connsiteX1" fmla="*/ 6596 w 326814"/>
                  <a:gd name="connsiteY1" fmla="*/ 166808 h 270092"/>
                  <a:gd name="connsiteX2" fmla="*/ 214967 w 326814"/>
                  <a:gd name="connsiteY2" fmla="*/ 30 h 270092"/>
                  <a:gd name="connsiteX3" fmla="*/ 239055 w 326814"/>
                  <a:gd name="connsiteY3" fmla="*/ 154466 h 270092"/>
                  <a:gd name="connsiteX4" fmla="*/ 326814 w 326814"/>
                  <a:gd name="connsiteY4" fmla="*/ 269989 h 270092"/>
                  <a:gd name="connsiteX0" fmla="*/ 74198 w 405831"/>
                  <a:gd name="connsiteY0" fmla="*/ 102761 h 198633"/>
                  <a:gd name="connsiteX1" fmla="*/ 6596 w 405831"/>
                  <a:gd name="connsiteY1" fmla="*/ 166805 h 198633"/>
                  <a:gd name="connsiteX2" fmla="*/ 214967 w 405831"/>
                  <a:gd name="connsiteY2" fmla="*/ 27 h 198633"/>
                  <a:gd name="connsiteX3" fmla="*/ 239055 w 405831"/>
                  <a:gd name="connsiteY3" fmla="*/ 154463 h 198633"/>
                  <a:gd name="connsiteX4" fmla="*/ 405832 w 405831"/>
                  <a:gd name="connsiteY4" fmla="*/ 198173 h 198633"/>
                  <a:gd name="connsiteX0" fmla="*/ 106502 w 438135"/>
                  <a:gd name="connsiteY0" fmla="*/ 103996 h 199868"/>
                  <a:gd name="connsiteX1" fmla="*/ 4315 w 438135"/>
                  <a:gd name="connsiteY1" fmla="*/ 83626 h 199868"/>
                  <a:gd name="connsiteX2" fmla="*/ 247271 w 438135"/>
                  <a:gd name="connsiteY2" fmla="*/ 1262 h 199868"/>
                  <a:gd name="connsiteX3" fmla="*/ 271359 w 438135"/>
                  <a:gd name="connsiteY3" fmla="*/ 155698 h 199868"/>
                  <a:gd name="connsiteX4" fmla="*/ 438136 w 438135"/>
                  <a:gd name="connsiteY4" fmla="*/ 199408 h 199868"/>
                  <a:gd name="connsiteX0" fmla="*/ 38717 w 460449"/>
                  <a:gd name="connsiteY0" fmla="*/ 269620 h 272823"/>
                  <a:gd name="connsiteX1" fmla="*/ 26629 w 460449"/>
                  <a:gd name="connsiteY1" fmla="*/ 84182 h 272823"/>
                  <a:gd name="connsiteX2" fmla="*/ 269585 w 460449"/>
                  <a:gd name="connsiteY2" fmla="*/ 1818 h 272823"/>
                  <a:gd name="connsiteX3" fmla="*/ 293673 w 460449"/>
                  <a:gd name="connsiteY3" fmla="*/ 156254 h 272823"/>
                  <a:gd name="connsiteX4" fmla="*/ 460450 w 460449"/>
                  <a:gd name="connsiteY4" fmla="*/ 199964 h 272823"/>
                  <a:gd name="connsiteX0" fmla="*/ 12687 w 434419"/>
                  <a:gd name="connsiteY0" fmla="*/ 268117 h 272075"/>
                  <a:gd name="connsiteX1" fmla="*/ 104234 w 434419"/>
                  <a:gd name="connsiteY1" fmla="*/ 119076 h 272075"/>
                  <a:gd name="connsiteX2" fmla="*/ 243555 w 434419"/>
                  <a:gd name="connsiteY2" fmla="*/ 315 h 272075"/>
                  <a:gd name="connsiteX3" fmla="*/ 267643 w 434419"/>
                  <a:gd name="connsiteY3" fmla="*/ 154751 h 272075"/>
                  <a:gd name="connsiteX4" fmla="*/ 434420 w 434419"/>
                  <a:gd name="connsiteY4" fmla="*/ 198461 h 272075"/>
                  <a:gd name="connsiteX0" fmla="*/ 14948 w 411477"/>
                  <a:gd name="connsiteY0" fmla="*/ 40817 h 198825"/>
                  <a:gd name="connsiteX1" fmla="*/ 81292 w 411477"/>
                  <a:gd name="connsiteY1" fmla="*/ 118980 h 198825"/>
                  <a:gd name="connsiteX2" fmla="*/ 220613 w 411477"/>
                  <a:gd name="connsiteY2" fmla="*/ 219 h 198825"/>
                  <a:gd name="connsiteX3" fmla="*/ 244701 w 411477"/>
                  <a:gd name="connsiteY3" fmla="*/ 154655 h 198825"/>
                  <a:gd name="connsiteX4" fmla="*/ 411478 w 411477"/>
                  <a:gd name="connsiteY4" fmla="*/ 198365 h 198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1477" h="198825">
                    <a:moveTo>
                      <a:pt x="14948" y="40817"/>
                    </a:moveTo>
                    <a:cubicBezTo>
                      <a:pt x="-33085" y="69281"/>
                      <a:pt x="47015" y="125746"/>
                      <a:pt x="81292" y="118980"/>
                    </a:cubicBezTo>
                    <a:cubicBezTo>
                      <a:pt x="115569" y="112214"/>
                      <a:pt x="193378" y="-5727"/>
                      <a:pt x="220613" y="219"/>
                    </a:cubicBezTo>
                    <a:cubicBezTo>
                      <a:pt x="247848" y="6165"/>
                      <a:pt x="212890" y="121631"/>
                      <a:pt x="244701" y="154655"/>
                    </a:cubicBezTo>
                    <a:cubicBezTo>
                      <a:pt x="276512" y="187679"/>
                      <a:pt x="395171" y="201626"/>
                      <a:pt x="411478" y="198365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Freeform 276"/>
              <p:cNvSpPr/>
              <p:nvPr/>
            </p:nvSpPr>
            <p:spPr>
              <a:xfrm>
                <a:off x="1341346" y="1635775"/>
                <a:ext cx="387833" cy="407359"/>
              </a:xfrm>
              <a:custGeom>
                <a:avLst/>
                <a:gdLst>
                  <a:gd name="connsiteX0" fmla="*/ 359356 w 359356"/>
                  <a:gd name="connsiteY0" fmla="*/ 6036 h 326254"/>
                  <a:gd name="connsiteX1" fmla="*/ 288196 w 359356"/>
                  <a:gd name="connsiteY1" fmla="*/ 55848 h 326254"/>
                  <a:gd name="connsiteX2" fmla="*/ 113855 w 359356"/>
                  <a:gd name="connsiteY2" fmla="*/ 6036 h 326254"/>
                  <a:gd name="connsiteX3" fmla="*/ 113855 w 359356"/>
                  <a:gd name="connsiteY3" fmla="*/ 223073 h 326254"/>
                  <a:gd name="connsiteX4" fmla="*/ 0 w 359356"/>
                  <a:gd name="connsiteY4" fmla="*/ 326254 h 326254"/>
                  <a:gd name="connsiteX0" fmla="*/ 387833 w 387833"/>
                  <a:gd name="connsiteY0" fmla="*/ 6036 h 405380"/>
                  <a:gd name="connsiteX1" fmla="*/ 316673 w 387833"/>
                  <a:gd name="connsiteY1" fmla="*/ 55848 h 405380"/>
                  <a:gd name="connsiteX2" fmla="*/ 142332 w 387833"/>
                  <a:gd name="connsiteY2" fmla="*/ 6036 h 405380"/>
                  <a:gd name="connsiteX3" fmla="*/ 142332 w 387833"/>
                  <a:gd name="connsiteY3" fmla="*/ 223073 h 405380"/>
                  <a:gd name="connsiteX4" fmla="*/ -1 w 387833"/>
                  <a:gd name="connsiteY4" fmla="*/ 405379 h 405380"/>
                  <a:gd name="connsiteX0" fmla="*/ 387833 w 387833"/>
                  <a:gd name="connsiteY0" fmla="*/ 8013 h 407357"/>
                  <a:gd name="connsiteX1" fmla="*/ 316673 w 387833"/>
                  <a:gd name="connsiteY1" fmla="*/ 57825 h 407357"/>
                  <a:gd name="connsiteX2" fmla="*/ 142332 w 387833"/>
                  <a:gd name="connsiteY2" fmla="*/ 8013 h 407357"/>
                  <a:gd name="connsiteX3" fmla="*/ 162353 w 387833"/>
                  <a:gd name="connsiteY3" fmla="*/ 260031 h 407357"/>
                  <a:gd name="connsiteX4" fmla="*/ -1 w 387833"/>
                  <a:gd name="connsiteY4" fmla="*/ 407356 h 407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7833" h="407357">
                    <a:moveTo>
                      <a:pt x="387833" y="8013"/>
                    </a:moveTo>
                    <a:cubicBezTo>
                      <a:pt x="372711" y="32919"/>
                      <a:pt x="357590" y="57825"/>
                      <a:pt x="316673" y="57825"/>
                    </a:cubicBezTo>
                    <a:cubicBezTo>
                      <a:pt x="275756" y="57825"/>
                      <a:pt x="168052" y="-25688"/>
                      <a:pt x="142332" y="8013"/>
                    </a:cubicBezTo>
                    <a:cubicBezTo>
                      <a:pt x="116612" y="41714"/>
                      <a:pt x="186075" y="193474"/>
                      <a:pt x="162353" y="260031"/>
                    </a:cubicBezTo>
                    <a:cubicBezTo>
                      <a:pt x="138631" y="326588"/>
                      <a:pt x="18975" y="391938"/>
                      <a:pt x="-1" y="4073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Freeform 277"/>
              <p:cNvSpPr/>
              <p:nvPr/>
            </p:nvSpPr>
            <p:spPr>
              <a:xfrm>
                <a:off x="1074516" y="1600945"/>
                <a:ext cx="615521" cy="533835"/>
              </a:xfrm>
              <a:custGeom>
                <a:avLst/>
                <a:gdLst>
                  <a:gd name="connsiteX0" fmla="*/ 430515 w 430515"/>
                  <a:gd name="connsiteY0" fmla="*/ 35725 h 366617"/>
                  <a:gd name="connsiteX1" fmla="*/ 377145 w 430515"/>
                  <a:gd name="connsiteY1" fmla="*/ 46399 h 366617"/>
                  <a:gd name="connsiteX2" fmla="*/ 238384 w 430515"/>
                  <a:gd name="connsiteY2" fmla="*/ 145 h 366617"/>
                  <a:gd name="connsiteX3" fmla="*/ 106739 w 430515"/>
                  <a:gd name="connsiteY3" fmla="*/ 64189 h 366617"/>
                  <a:gd name="connsiteX4" fmla="*/ 131645 w 430515"/>
                  <a:gd name="connsiteY4" fmla="*/ 288342 h 366617"/>
                  <a:gd name="connsiteX5" fmla="*/ 0 w 430515"/>
                  <a:gd name="connsiteY5" fmla="*/ 366617 h 366617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261151 w 560021"/>
                  <a:gd name="connsiteY4" fmla="*/ 288342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2616 w 560021"/>
                  <a:gd name="connsiteY4" fmla="*/ 318668 h 406463"/>
                  <a:gd name="connsiteX5" fmla="*/ 0 w 560021"/>
                  <a:gd name="connsiteY5" fmla="*/ 406463 h 406463"/>
                  <a:gd name="connsiteX0" fmla="*/ 615523 w 615523"/>
                  <a:gd name="connsiteY0" fmla="*/ 35725 h 533833"/>
                  <a:gd name="connsiteX1" fmla="*/ 562153 w 615523"/>
                  <a:gd name="connsiteY1" fmla="*/ 46399 h 533833"/>
                  <a:gd name="connsiteX2" fmla="*/ 423392 w 615523"/>
                  <a:gd name="connsiteY2" fmla="*/ 145 h 533833"/>
                  <a:gd name="connsiteX3" fmla="*/ 212050 w 615523"/>
                  <a:gd name="connsiteY3" fmla="*/ 64188 h 533833"/>
                  <a:gd name="connsiteX4" fmla="*/ 248118 w 615523"/>
                  <a:gd name="connsiteY4" fmla="*/ 318668 h 533833"/>
                  <a:gd name="connsiteX5" fmla="*/ 0 w 615523"/>
                  <a:gd name="connsiteY5" fmla="*/ 533834 h 53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15523" h="533833">
                    <a:moveTo>
                      <a:pt x="615523" y="35725"/>
                    </a:moveTo>
                    <a:cubicBezTo>
                      <a:pt x="604849" y="44027"/>
                      <a:pt x="594175" y="52329"/>
                      <a:pt x="562153" y="46399"/>
                    </a:cubicBezTo>
                    <a:cubicBezTo>
                      <a:pt x="530131" y="40469"/>
                      <a:pt x="481743" y="-2820"/>
                      <a:pt x="423392" y="145"/>
                    </a:cubicBezTo>
                    <a:cubicBezTo>
                      <a:pt x="365042" y="3110"/>
                      <a:pt x="241262" y="11101"/>
                      <a:pt x="212050" y="64188"/>
                    </a:cubicBezTo>
                    <a:cubicBezTo>
                      <a:pt x="182838" y="117275"/>
                      <a:pt x="283460" y="240394"/>
                      <a:pt x="248118" y="318668"/>
                    </a:cubicBezTo>
                    <a:cubicBezTo>
                      <a:pt x="212776" y="396942"/>
                      <a:pt x="56927" y="519899"/>
                      <a:pt x="0" y="533834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Freeform 278"/>
              <p:cNvSpPr/>
              <p:nvPr/>
            </p:nvSpPr>
            <p:spPr>
              <a:xfrm>
                <a:off x="1821057" y="1306931"/>
                <a:ext cx="291954" cy="159245"/>
              </a:xfrm>
              <a:custGeom>
                <a:avLst/>
                <a:gdLst>
                  <a:gd name="connsiteX0" fmla="*/ 40050 w 224885"/>
                  <a:gd name="connsiteY0" fmla="*/ 6195 h 180073"/>
                  <a:gd name="connsiteX1" fmla="*/ 912 w 224885"/>
                  <a:gd name="connsiteY1" fmla="*/ 98703 h 180073"/>
                  <a:gd name="connsiteX2" fmla="*/ 64955 w 224885"/>
                  <a:gd name="connsiteY2" fmla="*/ 155630 h 180073"/>
                  <a:gd name="connsiteX3" fmla="*/ 164579 w 224885"/>
                  <a:gd name="connsiteY3" fmla="*/ 130725 h 180073"/>
                  <a:gd name="connsiteX4" fmla="*/ 217948 w 224885"/>
                  <a:gd name="connsiteY4" fmla="*/ 176978 h 180073"/>
                  <a:gd name="connsiteX5" fmla="*/ 203716 w 224885"/>
                  <a:gd name="connsiteY5" fmla="*/ 27543 h 180073"/>
                  <a:gd name="connsiteX6" fmla="*/ 40050 w 224885"/>
                  <a:gd name="connsiteY6" fmla="*/ 6195 h 180073"/>
                  <a:gd name="connsiteX0" fmla="*/ 40050 w 291952"/>
                  <a:gd name="connsiteY0" fmla="*/ 5340 h 159245"/>
                  <a:gd name="connsiteX1" fmla="*/ 912 w 291952"/>
                  <a:gd name="connsiteY1" fmla="*/ 97848 h 159245"/>
                  <a:gd name="connsiteX2" fmla="*/ 64955 w 291952"/>
                  <a:gd name="connsiteY2" fmla="*/ 154775 h 159245"/>
                  <a:gd name="connsiteX3" fmla="*/ 164579 w 291952"/>
                  <a:gd name="connsiteY3" fmla="*/ 129870 h 159245"/>
                  <a:gd name="connsiteX4" fmla="*/ 291397 w 291952"/>
                  <a:gd name="connsiteY4" fmla="*/ 155143 h 159245"/>
                  <a:gd name="connsiteX5" fmla="*/ 203716 w 291952"/>
                  <a:gd name="connsiteY5" fmla="*/ 26688 h 159245"/>
                  <a:gd name="connsiteX6" fmla="*/ 40050 w 291952"/>
                  <a:gd name="connsiteY6" fmla="*/ 5340 h 159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1952" h="159245">
                    <a:moveTo>
                      <a:pt x="40050" y="5340"/>
                    </a:moveTo>
                    <a:cubicBezTo>
                      <a:pt x="6249" y="17200"/>
                      <a:pt x="-3239" y="72942"/>
                      <a:pt x="912" y="97848"/>
                    </a:cubicBezTo>
                    <a:cubicBezTo>
                      <a:pt x="5063" y="122754"/>
                      <a:pt x="37677" y="149438"/>
                      <a:pt x="64955" y="154775"/>
                    </a:cubicBezTo>
                    <a:cubicBezTo>
                      <a:pt x="92233" y="160112"/>
                      <a:pt x="126839" y="129809"/>
                      <a:pt x="164579" y="129870"/>
                    </a:cubicBezTo>
                    <a:cubicBezTo>
                      <a:pt x="202319" y="129931"/>
                      <a:pt x="284874" y="172340"/>
                      <a:pt x="291397" y="155143"/>
                    </a:cubicBezTo>
                    <a:cubicBezTo>
                      <a:pt x="297920" y="137946"/>
                      <a:pt x="245607" y="51655"/>
                      <a:pt x="203716" y="26688"/>
                    </a:cubicBezTo>
                    <a:cubicBezTo>
                      <a:pt x="161825" y="1721"/>
                      <a:pt x="73851" y="-6520"/>
                      <a:pt x="40050" y="534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56" name="Picture 2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62" y="1042108"/>
            <a:ext cx="2170786" cy="1321466"/>
          </a:xfrm>
          <a:prstGeom prst="rect">
            <a:avLst/>
          </a:prstGeom>
          <a:effectLst>
            <a:outerShdw blurRad="254000" dist="127000" dir="2700000" algn="ctr" rotWithShape="0">
              <a:schemeClr val="bg1"/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Euclidean geometry and trigonometry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9588" y="609600"/>
            <a:ext cx="379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Euclidean geometry means flat space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58896" y="3752850"/>
            <a:ext cx="9807696" cy="33337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24400" y="6096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sine and cosine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" y="3848100"/>
                <a:ext cx="426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Calculating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848100"/>
                <a:ext cx="4267200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724400" y="38481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Trigonometric identities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895820" y="1316048"/>
            <a:ext cx="1523780" cy="1752479"/>
            <a:chOff x="2302035" y="1205968"/>
            <a:chExt cx="4539930" cy="5221313"/>
          </a:xfrm>
        </p:grpSpPr>
        <p:sp>
          <p:nvSpPr>
            <p:cNvPr id="296" name="Isosceles Triangle 295"/>
            <p:cNvSpPr/>
            <p:nvPr/>
          </p:nvSpPr>
          <p:spPr>
            <a:xfrm>
              <a:off x="3254471" y="2839787"/>
              <a:ext cx="2124655" cy="1462839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70C0"/>
                </a:gs>
                <a:gs pos="100000">
                  <a:schemeClr val="bg2"/>
                </a:gs>
              </a:gsLst>
              <a:lin ang="2700000" scaled="1"/>
              <a:tileRect/>
            </a:gradFill>
            <a:ln w="1905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ctangle 296"/>
            <p:cNvSpPr/>
            <p:nvPr/>
          </p:nvSpPr>
          <p:spPr>
            <a:xfrm rot="19517281">
              <a:off x="2302035" y="1205968"/>
              <a:ext cx="2579857" cy="2579856"/>
            </a:xfrm>
            <a:prstGeom prst="rect">
              <a:avLst/>
            </a:prstGeom>
            <a:gradFill>
              <a:gsLst>
                <a:gs pos="0">
                  <a:srgbClr val="92D050"/>
                </a:gs>
                <a:gs pos="100000">
                  <a:srgbClr val="00B050"/>
                </a:gs>
              </a:gsLst>
              <a:lin ang="2700000" scaled="1"/>
            </a:gradFill>
            <a:ln w="19050"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Rectangle 300"/>
            <p:cNvSpPr/>
            <p:nvPr/>
          </p:nvSpPr>
          <p:spPr>
            <a:xfrm>
              <a:off x="5154874" y="4070612"/>
              <a:ext cx="224252" cy="224252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chemeClr val="bg2"/>
                </a:gs>
              </a:gsLst>
              <a:lin ang="2700000" scaled="1"/>
            </a:gradFill>
            <a:ln w="1905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Rectangle 301"/>
            <p:cNvSpPr/>
            <p:nvPr/>
          </p:nvSpPr>
          <p:spPr>
            <a:xfrm>
              <a:off x="5379125" y="2839786"/>
              <a:ext cx="1462840" cy="1462839"/>
            </a:xfrm>
            <a:prstGeom prst="rect">
              <a:avLst/>
            </a:prstGeom>
            <a:gradFill>
              <a:gsLst>
                <a:gs pos="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2700000" scaled="1"/>
            </a:gra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Rectangle 302"/>
            <p:cNvSpPr/>
            <p:nvPr/>
          </p:nvSpPr>
          <p:spPr>
            <a:xfrm>
              <a:off x="3254471" y="4302627"/>
              <a:ext cx="2124655" cy="2124654"/>
            </a:xfrm>
            <a:prstGeom prst="rect">
              <a:avLst/>
            </a:prstGeom>
            <a:gradFill>
              <a:gsLst>
                <a:gs pos="0">
                  <a:srgbClr val="FF6699"/>
                </a:gs>
                <a:gs pos="100000">
                  <a:srgbClr val="C00000"/>
                </a:gs>
              </a:gsLst>
              <a:lin ang="2700000" scaled="1"/>
            </a:gra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004827" y="3962400"/>
            <a:ext cx="4174984" cy="2427188"/>
            <a:chOff x="571500" y="914400"/>
            <a:chExt cx="8708884" cy="5063038"/>
          </a:xfrm>
        </p:grpSpPr>
        <p:sp>
          <p:nvSpPr>
            <p:cNvPr id="304" name="Isosceles Triangle 303"/>
            <p:cNvSpPr/>
            <p:nvPr/>
          </p:nvSpPr>
          <p:spPr>
            <a:xfrm>
              <a:off x="571500" y="914400"/>
              <a:ext cx="7658100" cy="5063038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bg2"/>
                </a:gs>
                <a:gs pos="0">
                  <a:srgbClr val="0070C0"/>
                </a:gs>
              </a:gsLst>
              <a:lin ang="2700000" scaled="1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5" name="Rectangle 304"/>
            <p:cNvSpPr/>
            <p:nvPr/>
          </p:nvSpPr>
          <p:spPr>
            <a:xfrm>
              <a:off x="7822097" y="5575852"/>
              <a:ext cx="381000" cy="381000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Freeform 307"/>
            <p:cNvSpPr/>
            <p:nvPr/>
          </p:nvSpPr>
          <p:spPr>
            <a:xfrm>
              <a:off x="1447801" y="5410201"/>
              <a:ext cx="162507" cy="540026"/>
            </a:xfrm>
            <a:custGeom>
              <a:avLst/>
              <a:gdLst>
                <a:gd name="connsiteX0" fmla="*/ 198782 w 198782"/>
                <a:gd name="connsiteY0" fmla="*/ 702365 h 702365"/>
                <a:gd name="connsiteX1" fmla="*/ 159026 w 198782"/>
                <a:gd name="connsiteY1" fmla="*/ 31805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210212 w 210212"/>
                <a:gd name="connsiteY0" fmla="*/ 698555 h 698555"/>
                <a:gd name="connsiteX1" fmla="*/ 155216 w 210212"/>
                <a:gd name="connsiteY1" fmla="*/ 302812 h 698555"/>
                <a:gd name="connsiteX2" fmla="*/ 0 w 210212"/>
                <a:gd name="connsiteY2" fmla="*/ 0 h 698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0212" h="698555">
                  <a:moveTo>
                    <a:pt x="210212" y="698555"/>
                  </a:moveTo>
                  <a:cubicBezTo>
                    <a:pt x="206899" y="599219"/>
                    <a:pt x="190251" y="419238"/>
                    <a:pt x="155216" y="302812"/>
                  </a:cubicBezTo>
                  <a:cubicBezTo>
                    <a:pt x="120181" y="186386"/>
                    <a:pt x="62948" y="100495"/>
                    <a:pt x="0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Isosceles Triangle 308"/>
            <p:cNvSpPr/>
            <p:nvPr/>
          </p:nvSpPr>
          <p:spPr>
            <a:xfrm rot="8787751">
              <a:off x="3392148" y="2402983"/>
              <a:ext cx="5888236" cy="2113327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50"/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  <a:tileRect/>
            </a:gra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Rectangle 309"/>
            <p:cNvSpPr/>
            <p:nvPr/>
          </p:nvSpPr>
          <p:spPr>
            <a:xfrm rot="3409331">
              <a:off x="3385592" y="4073588"/>
              <a:ext cx="381000" cy="381000"/>
            </a:xfrm>
            <a:prstGeom prst="rect">
              <a:avLst/>
            </a:prstGeom>
            <a:gradFill flip="none" rotWithShape="1">
              <a:gsLst>
                <a:gs pos="0">
                  <a:srgbClr val="00B050"/>
                </a:gs>
                <a:gs pos="100000">
                  <a:schemeClr val="accent5">
                    <a:lumMod val="50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046953" y="4216770"/>
            <a:ext cx="2624480" cy="2510329"/>
            <a:chOff x="609600" y="854099"/>
            <a:chExt cx="5896980" cy="5640492"/>
          </a:xfrm>
        </p:grpSpPr>
        <p:sp>
          <p:nvSpPr>
            <p:cNvPr id="317" name="Oval 316"/>
            <p:cNvSpPr/>
            <p:nvPr/>
          </p:nvSpPr>
          <p:spPr>
            <a:xfrm>
              <a:off x="609600" y="854099"/>
              <a:ext cx="5430397" cy="5430397"/>
            </a:xfrm>
            <a:prstGeom prst="ellipse">
              <a:avLst/>
            </a:prstGeom>
            <a:gradFill>
              <a:gsLst>
                <a:gs pos="100000">
                  <a:srgbClr val="FF0066"/>
                </a:gs>
                <a:gs pos="52000">
                  <a:schemeClr val="accent6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8" name="Group 317"/>
            <p:cNvGrpSpPr/>
            <p:nvPr/>
          </p:nvGrpSpPr>
          <p:grpSpPr>
            <a:xfrm rot="5400000">
              <a:off x="5693481" y="3218611"/>
              <a:ext cx="761345" cy="724927"/>
              <a:chOff x="6677884" y="880104"/>
              <a:chExt cx="761345" cy="724927"/>
            </a:xfrm>
          </p:grpSpPr>
          <p:sp>
            <p:nvSpPr>
              <p:cNvPr id="319" name="Freeform 318"/>
              <p:cNvSpPr/>
              <p:nvPr/>
            </p:nvSpPr>
            <p:spPr>
              <a:xfrm>
                <a:off x="6723560" y="1395864"/>
                <a:ext cx="657995" cy="209167"/>
              </a:xfrm>
              <a:custGeom>
                <a:avLst/>
                <a:gdLst>
                  <a:gd name="connsiteX0" fmla="*/ 49633 w 666500"/>
                  <a:gd name="connsiteY0" fmla="*/ 46109 h 174873"/>
                  <a:gd name="connsiteX1" fmla="*/ 49633 w 666500"/>
                  <a:gd name="connsiteY1" fmla="*/ 101341 h 174873"/>
                  <a:gd name="connsiteX2" fmla="*/ 64976 w 666500"/>
                  <a:gd name="connsiteY2" fmla="*/ 132026 h 174873"/>
                  <a:gd name="connsiteX3" fmla="*/ 22017 w 666500"/>
                  <a:gd name="connsiteY3" fmla="*/ 171916 h 174873"/>
                  <a:gd name="connsiteX4" fmla="*/ 463875 w 666500"/>
                  <a:gd name="connsiteY4" fmla="*/ 168847 h 174873"/>
                  <a:gd name="connsiteX5" fmla="*/ 647982 w 666500"/>
                  <a:gd name="connsiteY5" fmla="*/ 144300 h 174873"/>
                  <a:gd name="connsiteX6" fmla="*/ 592750 w 666500"/>
                  <a:gd name="connsiteY6" fmla="*/ 3151 h 174873"/>
                  <a:gd name="connsiteX7" fmla="*/ 49633 w 666500"/>
                  <a:gd name="connsiteY7" fmla="*/ 46109 h 174873"/>
                  <a:gd name="connsiteX0" fmla="*/ 42479 w 659346"/>
                  <a:gd name="connsiteY0" fmla="*/ 46109 h 178281"/>
                  <a:gd name="connsiteX1" fmla="*/ 42479 w 659346"/>
                  <a:gd name="connsiteY1" fmla="*/ 101341 h 178281"/>
                  <a:gd name="connsiteX2" fmla="*/ 100780 w 659346"/>
                  <a:gd name="connsiteY2" fmla="*/ 86000 h 178281"/>
                  <a:gd name="connsiteX3" fmla="*/ 14863 w 659346"/>
                  <a:gd name="connsiteY3" fmla="*/ 171916 h 178281"/>
                  <a:gd name="connsiteX4" fmla="*/ 456721 w 659346"/>
                  <a:gd name="connsiteY4" fmla="*/ 168847 h 178281"/>
                  <a:gd name="connsiteX5" fmla="*/ 640828 w 659346"/>
                  <a:gd name="connsiteY5" fmla="*/ 144300 h 178281"/>
                  <a:gd name="connsiteX6" fmla="*/ 585596 w 659346"/>
                  <a:gd name="connsiteY6" fmla="*/ 3151 h 178281"/>
                  <a:gd name="connsiteX7" fmla="*/ 42479 w 659346"/>
                  <a:gd name="connsiteY7" fmla="*/ 46109 h 178281"/>
                  <a:gd name="connsiteX0" fmla="*/ 42385 w 659252"/>
                  <a:gd name="connsiteY0" fmla="*/ 45776 h 177948"/>
                  <a:gd name="connsiteX1" fmla="*/ 57728 w 659252"/>
                  <a:gd name="connsiteY1" fmla="*/ 61118 h 177948"/>
                  <a:gd name="connsiteX2" fmla="*/ 100686 w 659252"/>
                  <a:gd name="connsiteY2" fmla="*/ 85667 h 177948"/>
                  <a:gd name="connsiteX3" fmla="*/ 14769 w 659252"/>
                  <a:gd name="connsiteY3" fmla="*/ 171583 h 177948"/>
                  <a:gd name="connsiteX4" fmla="*/ 456627 w 659252"/>
                  <a:gd name="connsiteY4" fmla="*/ 168514 h 177948"/>
                  <a:gd name="connsiteX5" fmla="*/ 640734 w 659252"/>
                  <a:gd name="connsiteY5" fmla="*/ 143967 h 177948"/>
                  <a:gd name="connsiteX6" fmla="*/ 585502 w 659252"/>
                  <a:gd name="connsiteY6" fmla="*/ 2818 h 177948"/>
                  <a:gd name="connsiteX7" fmla="*/ 42385 w 659252"/>
                  <a:gd name="connsiteY7" fmla="*/ 45776 h 177948"/>
                  <a:gd name="connsiteX0" fmla="*/ 70001 w 657995"/>
                  <a:gd name="connsiteY0" fmla="*/ 3352 h 209167"/>
                  <a:gd name="connsiteX1" fmla="*/ 57728 w 657995"/>
                  <a:gd name="connsiteY1" fmla="*/ 92337 h 209167"/>
                  <a:gd name="connsiteX2" fmla="*/ 100686 w 657995"/>
                  <a:gd name="connsiteY2" fmla="*/ 116886 h 209167"/>
                  <a:gd name="connsiteX3" fmla="*/ 14769 w 657995"/>
                  <a:gd name="connsiteY3" fmla="*/ 202802 h 209167"/>
                  <a:gd name="connsiteX4" fmla="*/ 456627 w 657995"/>
                  <a:gd name="connsiteY4" fmla="*/ 199733 h 209167"/>
                  <a:gd name="connsiteX5" fmla="*/ 640734 w 657995"/>
                  <a:gd name="connsiteY5" fmla="*/ 175186 h 209167"/>
                  <a:gd name="connsiteX6" fmla="*/ 585502 w 657995"/>
                  <a:gd name="connsiteY6" fmla="*/ 34037 h 209167"/>
                  <a:gd name="connsiteX7" fmla="*/ 70001 w 657995"/>
                  <a:gd name="connsiteY7" fmla="*/ 3352 h 209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57995" h="209167">
                    <a:moveTo>
                      <a:pt x="70001" y="3352"/>
                    </a:moveTo>
                    <a:cubicBezTo>
                      <a:pt x="-17961" y="13069"/>
                      <a:pt x="52614" y="73415"/>
                      <a:pt x="57728" y="92337"/>
                    </a:cubicBezTo>
                    <a:cubicBezTo>
                      <a:pt x="62842" y="111259"/>
                      <a:pt x="107846" y="98475"/>
                      <a:pt x="100686" y="116886"/>
                    </a:cubicBezTo>
                    <a:cubicBezTo>
                      <a:pt x="93526" y="135297"/>
                      <a:pt x="-44554" y="188994"/>
                      <a:pt x="14769" y="202802"/>
                    </a:cubicBezTo>
                    <a:cubicBezTo>
                      <a:pt x="74092" y="216610"/>
                      <a:pt x="352300" y="204336"/>
                      <a:pt x="456627" y="199733"/>
                    </a:cubicBezTo>
                    <a:cubicBezTo>
                      <a:pt x="560954" y="195130"/>
                      <a:pt x="619255" y="202802"/>
                      <a:pt x="640734" y="175186"/>
                    </a:cubicBezTo>
                    <a:cubicBezTo>
                      <a:pt x="662213" y="147570"/>
                      <a:pt x="680624" y="62676"/>
                      <a:pt x="585502" y="34037"/>
                    </a:cubicBezTo>
                    <a:cubicBezTo>
                      <a:pt x="490380" y="5398"/>
                      <a:pt x="157963" y="-6365"/>
                      <a:pt x="70001" y="335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Freeform 319"/>
              <p:cNvSpPr/>
              <p:nvPr/>
            </p:nvSpPr>
            <p:spPr>
              <a:xfrm rot="239104">
                <a:off x="6707939" y="913974"/>
                <a:ext cx="658759" cy="674244"/>
              </a:xfrm>
              <a:custGeom>
                <a:avLst/>
                <a:gdLst>
                  <a:gd name="connsiteX0" fmla="*/ 114165 w 667275"/>
                  <a:gd name="connsiteY0" fmla="*/ 604771 h 660303"/>
                  <a:gd name="connsiteX1" fmla="*/ 53680 w 667275"/>
                  <a:gd name="connsiteY1" fmla="*/ 533612 h 660303"/>
                  <a:gd name="connsiteX2" fmla="*/ 310 w 667275"/>
                  <a:gd name="connsiteY2" fmla="*/ 341481 h 660303"/>
                  <a:gd name="connsiteX3" fmla="*/ 78586 w 667275"/>
                  <a:gd name="connsiteY3" fmla="*/ 120886 h 660303"/>
                  <a:gd name="connsiteX4" fmla="*/ 331202 w 667275"/>
                  <a:gd name="connsiteY4" fmla="*/ 7031 h 660303"/>
                  <a:gd name="connsiteX5" fmla="*/ 505543 w 667275"/>
                  <a:gd name="connsiteY5" fmla="*/ 24821 h 660303"/>
                  <a:gd name="connsiteX6" fmla="*/ 619398 w 667275"/>
                  <a:gd name="connsiteY6" fmla="*/ 128002 h 660303"/>
                  <a:gd name="connsiteX7" fmla="*/ 658536 w 667275"/>
                  <a:gd name="connsiteY7" fmla="*/ 348597 h 660303"/>
                  <a:gd name="connsiteX8" fmla="*/ 662094 w 667275"/>
                  <a:gd name="connsiteY8" fmla="*/ 565634 h 660303"/>
                  <a:gd name="connsiteX9" fmla="*/ 598050 w 667275"/>
                  <a:gd name="connsiteY9" fmla="*/ 640351 h 660303"/>
                  <a:gd name="connsiteX10" fmla="*/ 188883 w 667275"/>
                  <a:gd name="connsiteY10" fmla="*/ 658141 h 660303"/>
                  <a:gd name="connsiteX11" fmla="*/ 114165 w 667275"/>
                  <a:gd name="connsiteY11" fmla="*/ 604771 h 660303"/>
                  <a:gd name="connsiteX0" fmla="*/ 103479 w 667263"/>
                  <a:gd name="connsiteY0" fmla="*/ 615445 h 659365"/>
                  <a:gd name="connsiteX1" fmla="*/ 53668 w 667263"/>
                  <a:gd name="connsiteY1" fmla="*/ 533612 h 659365"/>
                  <a:gd name="connsiteX2" fmla="*/ 298 w 667263"/>
                  <a:gd name="connsiteY2" fmla="*/ 341481 h 659365"/>
                  <a:gd name="connsiteX3" fmla="*/ 78574 w 667263"/>
                  <a:gd name="connsiteY3" fmla="*/ 120886 h 659365"/>
                  <a:gd name="connsiteX4" fmla="*/ 331190 w 667263"/>
                  <a:gd name="connsiteY4" fmla="*/ 7031 h 659365"/>
                  <a:gd name="connsiteX5" fmla="*/ 505531 w 667263"/>
                  <a:gd name="connsiteY5" fmla="*/ 24821 h 659365"/>
                  <a:gd name="connsiteX6" fmla="*/ 619386 w 667263"/>
                  <a:gd name="connsiteY6" fmla="*/ 128002 h 659365"/>
                  <a:gd name="connsiteX7" fmla="*/ 658524 w 667263"/>
                  <a:gd name="connsiteY7" fmla="*/ 348597 h 659365"/>
                  <a:gd name="connsiteX8" fmla="*/ 662082 w 667263"/>
                  <a:gd name="connsiteY8" fmla="*/ 565634 h 659365"/>
                  <a:gd name="connsiteX9" fmla="*/ 598038 w 667263"/>
                  <a:gd name="connsiteY9" fmla="*/ 640351 h 659365"/>
                  <a:gd name="connsiteX10" fmla="*/ 188871 w 667263"/>
                  <a:gd name="connsiteY10" fmla="*/ 658141 h 659365"/>
                  <a:gd name="connsiteX11" fmla="*/ 103479 w 667263"/>
                  <a:gd name="connsiteY11" fmla="*/ 615445 h 65936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31327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31327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17095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6570 h 663524"/>
                  <a:gd name="connsiteX1" fmla="*/ 53805 w 667400"/>
                  <a:gd name="connsiteY1" fmla="*/ 532041 h 663524"/>
                  <a:gd name="connsiteX2" fmla="*/ 435 w 667400"/>
                  <a:gd name="connsiteY2" fmla="*/ 339910 h 663524"/>
                  <a:gd name="connsiteX3" fmla="*/ 78711 w 667400"/>
                  <a:gd name="connsiteY3" fmla="*/ 119315 h 663524"/>
                  <a:gd name="connsiteX4" fmla="*/ 317095 w 667400"/>
                  <a:gd name="connsiteY4" fmla="*/ 5460 h 663524"/>
                  <a:gd name="connsiteX5" fmla="*/ 505668 w 667400"/>
                  <a:gd name="connsiteY5" fmla="*/ 23250 h 663524"/>
                  <a:gd name="connsiteX6" fmla="*/ 619523 w 667400"/>
                  <a:gd name="connsiteY6" fmla="*/ 126431 h 663524"/>
                  <a:gd name="connsiteX7" fmla="*/ 658661 w 667400"/>
                  <a:gd name="connsiteY7" fmla="*/ 347026 h 663524"/>
                  <a:gd name="connsiteX8" fmla="*/ 662219 w 667400"/>
                  <a:gd name="connsiteY8" fmla="*/ 564063 h 663524"/>
                  <a:gd name="connsiteX9" fmla="*/ 598175 w 667400"/>
                  <a:gd name="connsiteY9" fmla="*/ 638780 h 663524"/>
                  <a:gd name="connsiteX10" fmla="*/ 189008 w 667400"/>
                  <a:gd name="connsiteY10" fmla="*/ 656570 h 663524"/>
                  <a:gd name="connsiteX0" fmla="*/ 189008 w 673194"/>
                  <a:gd name="connsiteY0" fmla="*/ 656570 h 671855"/>
                  <a:gd name="connsiteX1" fmla="*/ 53805 w 673194"/>
                  <a:gd name="connsiteY1" fmla="*/ 532041 h 671855"/>
                  <a:gd name="connsiteX2" fmla="*/ 435 w 673194"/>
                  <a:gd name="connsiteY2" fmla="*/ 339910 h 671855"/>
                  <a:gd name="connsiteX3" fmla="*/ 78711 w 673194"/>
                  <a:gd name="connsiteY3" fmla="*/ 119315 h 671855"/>
                  <a:gd name="connsiteX4" fmla="*/ 317095 w 673194"/>
                  <a:gd name="connsiteY4" fmla="*/ 5460 h 671855"/>
                  <a:gd name="connsiteX5" fmla="*/ 505668 w 673194"/>
                  <a:gd name="connsiteY5" fmla="*/ 23250 h 671855"/>
                  <a:gd name="connsiteX6" fmla="*/ 619523 w 673194"/>
                  <a:gd name="connsiteY6" fmla="*/ 126431 h 671855"/>
                  <a:gd name="connsiteX7" fmla="*/ 658661 w 673194"/>
                  <a:gd name="connsiteY7" fmla="*/ 347026 h 671855"/>
                  <a:gd name="connsiteX8" fmla="*/ 662219 w 673194"/>
                  <a:gd name="connsiteY8" fmla="*/ 564063 h 671855"/>
                  <a:gd name="connsiteX9" fmla="*/ 519654 w 673194"/>
                  <a:gd name="connsiteY9" fmla="*/ 659629 h 671855"/>
                  <a:gd name="connsiteX10" fmla="*/ 189008 w 673194"/>
                  <a:gd name="connsiteY10" fmla="*/ 656570 h 671855"/>
                  <a:gd name="connsiteX0" fmla="*/ 189008 w 659072"/>
                  <a:gd name="connsiteY0" fmla="*/ 656570 h 671855"/>
                  <a:gd name="connsiteX1" fmla="*/ 53805 w 659072"/>
                  <a:gd name="connsiteY1" fmla="*/ 532041 h 671855"/>
                  <a:gd name="connsiteX2" fmla="*/ 435 w 659072"/>
                  <a:gd name="connsiteY2" fmla="*/ 339910 h 671855"/>
                  <a:gd name="connsiteX3" fmla="*/ 78711 w 659072"/>
                  <a:gd name="connsiteY3" fmla="*/ 119315 h 671855"/>
                  <a:gd name="connsiteX4" fmla="*/ 317095 w 659072"/>
                  <a:gd name="connsiteY4" fmla="*/ 5460 h 671855"/>
                  <a:gd name="connsiteX5" fmla="*/ 505668 w 659072"/>
                  <a:gd name="connsiteY5" fmla="*/ 23250 h 671855"/>
                  <a:gd name="connsiteX6" fmla="*/ 619523 w 659072"/>
                  <a:gd name="connsiteY6" fmla="*/ 126431 h 671855"/>
                  <a:gd name="connsiteX7" fmla="*/ 658661 w 659072"/>
                  <a:gd name="connsiteY7" fmla="*/ 347026 h 671855"/>
                  <a:gd name="connsiteX8" fmla="*/ 632111 w 659072"/>
                  <a:gd name="connsiteY8" fmla="*/ 529251 h 671855"/>
                  <a:gd name="connsiteX9" fmla="*/ 519654 w 659072"/>
                  <a:gd name="connsiteY9" fmla="*/ 659629 h 671855"/>
                  <a:gd name="connsiteX10" fmla="*/ 189008 w 659072"/>
                  <a:gd name="connsiteY10" fmla="*/ 656570 h 671855"/>
                  <a:gd name="connsiteX0" fmla="*/ 189008 w 659072"/>
                  <a:gd name="connsiteY0" fmla="*/ 656570 h 671855"/>
                  <a:gd name="connsiteX1" fmla="*/ 53805 w 659072"/>
                  <a:gd name="connsiteY1" fmla="*/ 532041 h 671855"/>
                  <a:gd name="connsiteX2" fmla="*/ 435 w 659072"/>
                  <a:gd name="connsiteY2" fmla="*/ 339910 h 671855"/>
                  <a:gd name="connsiteX3" fmla="*/ 78711 w 659072"/>
                  <a:gd name="connsiteY3" fmla="*/ 119315 h 671855"/>
                  <a:gd name="connsiteX4" fmla="*/ 317095 w 659072"/>
                  <a:gd name="connsiteY4" fmla="*/ 5460 h 671855"/>
                  <a:gd name="connsiteX5" fmla="*/ 505668 w 659072"/>
                  <a:gd name="connsiteY5" fmla="*/ 23250 h 671855"/>
                  <a:gd name="connsiteX6" fmla="*/ 619523 w 659072"/>
                  <a:gd name="connsiteY6" fmla="*/ 126431 h 671855"/>
                  <a:gd name="connsiteX7" fmla="*/ 658661 w 659072"/>
                  <a:gd name="connsiteY7" fmla="*/ 347026 h 671855"/>
                  <a:gd name="connsiteX8" fmla="*/ 632111 w 659072"/>
                  <a:gd name="connsiteY8" fmla="*/ 529251 h 671855"/>
                  <a:gd name="connsiteX9" fmla="*/ 519654 w 659072"/>
                  <a:gd name="connsiteY9" fmla="*/ 659629 h 671855"/>
                  <a:gd name="connsiteX10" fmla="*/ 189008 w 659072"/>
                  <a:gd name="connsiteY10" fmla="*/ 656570 h 671855"/>
                  <a:gd name="connsiteX0" fmla="*/ 189008 w 658759"/>
                  <a:gd name="connsiteY0" fmla="*/ 656570 h 671855"/>
                  <a:gd name="connsiteX1" fmla="*/ 53805 w 658759"/>
                  <a:gd name="connsiteY1" fmla="*/ 532041 h 671855"/>
                  <a:gd name="connsiteX2" fmla="*/ 435 w 658759"/>
                  <a:gd name="connsiteY2" fmla="*/ 339910 h 671855"/>
                  <a:gd name="connsiteX3" fmla="*/ 78711 w 658759"/>
                  <a:gd name="connsiteY3" fmla="*/ 119315 h 671855"/>
                  <a:gd name="connsiteX4" fmla="*/ 317095 w 658759"/>
                  <a:gd name="connsiteY4" fmla="*/ 5460 h 671855"/>
                  <a:gd name="connsiteX5" fmla="*/ 505668 w 658759"/>
                  <a:gd name="connsiteY5" fmla="*/ 23250 h 671855"/>
                  <a:gd name="connsiteX6" fmla="*/ 619523 w 658759"/>
                  <a:gd name="connsiteY6" fmla="*/ 126431 h 671855"/>
                  <a:gd name="connsiteX7" fmla="*/ 658661 w 658759"/>
                  <a:gd name="connsiteY7" fmla="*/ 347026 h 671855"/>
                  <a:gd name="connsiteX8" fmla="*/ 610684 w 658759"/>
                  <a:gd name="connsiteY8" fmla="*/ 530744 h 671855"/>
                  <a:gd name="connsiteX9" fmla="*/ 519654 w 658759"/>
                  <a:gd name="connsiteY9" fmla="*/ 659629 h 671855"/>
                  <a:gd name="connsiteX10" fmla="*/ 189008 w 658759"/>
                  <a:gd name="connsiteY10" fmla="*/ 656570 h 671855"/>
                  <a:gd name="connsiteX0" fmla="*/ 189008 w 658759"/>
                  <a:gd name="connsiteY0" fmla="*/ 656570 h 674244"/>
                  <a:gd name="connsiteX1" fmla="*/ 53805 w 658759"/>
                  <a:gd name="connsiteY1" fmla="*/ 532041 h 674244"/>
                  <a:gd name="connsiteX2" fmla="*/ 435 w 658759"/>
                  <a:gd name="connsiteY2" fmla="*/ 339910 h 674244"/>
                  <a:gd name="connsiteX3" fmla="*/ 78711 w 658759"/>
                  <a:gd name="connsiteY3" fmla="*/ 119315 h 674244"/>
                  <a:gd name="connsiteX4" fmla="*/ 317095 w 658759"/>
                  <a:gd name="connsiteY4" fmla="*/ 5460 h 674244"/>
                  <a:gd name="connsiteX5" fmla="*/ 505668 w 658759"/>
                  <a:gd name="connsiteY5" fmla="*/ 23250 h 674244"/>
                  <a:gd name="connsiteX6" fmla="*/ 619523 w 658759"/>
                  <a:gd name="connsiteY6" fmla="*/ 126431 h 674244"/>
                  <a:gd name="connsiteX7" fmla="*/ 658661 w 658759"/>
                  <a:gd name="connsiteY7" fmla="*/ 347026 h 674244"/>
                  <a:gd name="connsiteX8" fmla="*/ 610684 w 658759"/>
                  <a:gd name="connsiteY8" fmla="*/ 530744 h 674244"/>
                  <a:gd name="connsiteX9" fmla="*/ 550691 w 658759"/>
                  <a:gd name="connsiteY9" fmla="*/ 663618 h 674244"/>
                  <a:gd name="connsiteX10" fmla="*/ 189008 w 658759"/>
                  <a:gd name="connsiteY10" fmla="*/ 656570 h 674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58759" h="674244">
                    <a:moveTo>
                      <a:pt x="189008" y="656570"/>
                    </a:moveTo>
                    <a:cubicBezTo>
                      <a:pt x="106194" y="634641"/>
                      <a:pt x="85234" y="584818"/>
                      <a:pt x="53805" y="532041"/>
                    </a:cubicBezTo>
                    <a:cubicBezTo>
                      <a:pt x="22376" y="479264"/>
                      <a:pt x="-3716" y="408698"/>
                      <a:pt x="435" y="339910"/>
                    </a:cubicBezTo>
                    <a:cubicBezTo>
                      <a:pt x="4586" y="271122"/>
                      <a:pt x="25934" y="175057"/>
                      <a:pt x="78711" y="119315"/>
                    </a:cubicBezTo>
                    <a:cubicBezTo>
                      <a:pt x="131488" y="63573"/>
                      <a:pt x="224588" y="17913"/>
                      <a:pt x="317095" y="5460"/>
                    </a:cubicBezTo>
                    <a:cubicBezTo>
                      <a:pt x="409602" y="-6993"/>
                      <a:pt x="455263" y="3088"/>
                      <a:pt x="505668" y="23250"/>
                    </a:cubicBezTo>
                    <a:cubicBezTo>
                      <a:pt x="556073" y="43412"/>
                      <a:pt x="594024" y="72468"/>
                      <a:pt x="619523" y="126431"/>
                    </a:cubicBezTo>
                    <a:cubicBezTo>
                      <a:pt x="645022" y="180394"/>
                      <a:pt x="660134" y="279641"/>
                      <a:pt x="658661" y="347026"/>
                    </a:cubicBezTo>
                    <a:cubicBezTo>
                      <a:pt x="657188" y="414411"/>
                      <a:pt x="628679" y="477979"/>
                      <a:pt x="610684" y="530744"/>
                    </a:cubicBezTo>
                    <a:cubicBezTo>
                      <a:pt x="592689" y="583509"/>
                      <a:pt x="593040" y="653820"/>
                      <a:pt x="550691" y="663618"/>
                    </a:cubicBezTo>
                    <a:cubicBezTo>
                      <a:pt x="471823" y="679036"/>
                      <a:pt x="271822" y="678499"/>
                      <a:pt x="189008" y="65657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200"/>
                  </a:gs>
                  <a:gs pos="100000">
                    <a:srgbClr val="FFC000"/>
                  </a:gs>
                </a:gsLst>
                <a:lin ang="5400000" scaled="0"/>
              </a:gra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1" name="Group 320"/>
              <p:cNvGrpSpPr/>
              <p:nvPr/>
            </p:nvGrpSpPr>
            <p:grpSpPr>
              <a:xfrm>
                <a:off x="6789184" y="997200"/>
                <a:ext cx="545669" cy="545669"/>
                <a:chOff x="7394203" y="1038373"/>
                <a:chExt cx="545669" cy="545669"/>
              </a:xfrm>
            </p:grpSpPr>
            <p:sp>
              <p:nvSpPr>
                <p:cNvPr id="329" name="Oval 328"/>
                <p:cNvSpPr/>
                <p:nvPr/>
              </p:nvSpPr>
              <p:spPr>
                <a:xfrm>
                  <a:off x="7394203" y="1038373"/>
                  <a:ext cx="545669" cy="545669"/>
                </a:xfrm>
                <a:prstGeom prst="ellipse">
                  <a:avLst/>
                </a:prstGeom>
                <a:gradFill>
                  <a:gsLst>
                    <a:gs pos="0">
                      <a:srgbClr val="FFF200"/>
                    </a:gs>
                    <a:gs pos="100000">
                      <a:srgbClr val="FFC000"/>
                    </a:gs>
                  </a:gsLst>
                  <a:lin ang="5400000" scaled="0"/>
                </a:gradFill>
                <a:ln>
                  <a:noFill/>
                </a:ln>
                <a:scene3d>
                  <a:camera prst="orthographicFront"/>
                  <a:lightRig rig="threePt" dir="t">
                    <a:rot lat="0" lon="0" rev="10800000"/>
                  </a:lightRig>
                </a:scene3d>
                <a:sp3d>
                  <a:bevelT prst="angl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Oval 329"/>
                <p:cNvSpPr/>
                <p:nvPr/>
              </p:nvSpPr>
              <p:spPr>
                <a:xfrm>
                  <a:off x="7440009" y="1084179"/>
                  <a:ext cx="454057" cy="45405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635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2" name="Group 321"/>
              <p:cNvGrpSpPr/>
              <p:nvPr/>
            </p:nvGrpSpPr>
            <p:grpSpPr>
              <a:xfrm>
                <a:off x="6677884" y="880104"/>
                <a:ext cx="509854" cy="444402"/>
                <a:chOff x="7282903" y="937435"/>
                <a:chExt cx="509854" cy="444402"/>
              </a:xfrm>
              <a:scene3d>
                <a:camera prst="orthographicFront"/>
                <a:lightRig rig="threePt" dir="t"/>
              </a:scene3d>
            </p:grpSpPr>
            <p:sp>
              <p:nvSpPr>
                <p:cNvPr id="325" name="Freeform 324"/>
                <p:cNvSpPr/>
                <p:nvPr/>
              </p:nvSpPr>
              <p:spPr>
                <a:xfrm>
                  <a:off x="7282903" y="937435"/>
                  <a:ext cx="509854" cy="444402"/>
                </a:xfrm>
                <a:custGeom>
                  <a:avLst/>
                  <a:gdLst>
                    <a:gd name="connsiteX0" fmla="*/ 17223 w 517238"/>
                    <a:gd name="connsiteY0" fmla="*/ 441604 h 441793"/>
                    <a:gd name="connsiteX1" fmla="*/ 2151 w 517238"/>
                    <a:gd name="connsiteY1" fmla="*/ 326048 h 441793"/>
                    <a:gd name="connsiteX2" fmla="*/ 67465 w 517238"/>
                    <a:gd name="connsiteY2" fmla="*/ 120057 h 441793"/>
                    <a:gd name="connsiteX3" fmla="*/ 283505 w 517238"/>
                    <a:gd name="connsiteY3" fmla="*/ 4501 h 441793"/>
                    <a:gd name="connsiteX4" fmla="*/ 509593 w 517238"/>
                    <a:gd name="connsiteY4" fmla="*/ 24598 h 441793"/>
                    <a:gd name="connsiteX5" fmla="*/ 449303 w 517238"/>
                    <a:gd name="connsiteY5" fmla="*/ 34646 h 441793"/>
                    <a:gd name="connsiteX6" fmla="*/ 303601 w 517238"/>
                    <a:gd name="connsiteY6" fmla="*/ 44694 h 441793"/>
                    <a:gd name="connsiteX7" fmla="*/ 102634 w 517238"/>
                    <a:gd name="connsiteY7" fmla="*/ 135130 h 441793"/>
                    <a:gd name="connsiteX8" fmla="*/ 32296 w 517238"/>
                    <a:gd name="connsiteY8" fmla="*/ 300927 h 441793"/>
                    <a:gd name="connsiteX9" fmla="*/ 17223 w 517238"/>
                    <a:gd name="connsiteY9" fmla="*/ 441604 h 441793"/>
                    <a:gd name="connsiteX0" fmla="*/ 17223 w 517238"/>
                    <a:gd name="connsiteY0" fmla="*/ 441604 h 441793"/>
                    <a:gd name="connsiteX1" fmla="*/ 2151 w 517238"/>
                    <a:gd name="connsiteY1" fmla="*/ 326048 h 441793"/>
                    <a:gd name="connsiteX2" fmla="*/ 67465 w 517238"/>
                    <a:gd name="connsiteY2" fmla="*/ 120057 h 441793"/>
                    <a:gd name="connsiteX3" fmla="*/ 283505 w 517238"/>
                    <a:gd name="connsiteY3" fmla="*/ 4501 h 441793"/>
                    <a:gd name="connsiteX4" fmla="*/ 509593 w 517238"/>
                    <a:gd name="connsiteY4" fmla="*/ 24598 h 441793"/>
                    <a:gd name="connsiteX5" fmla="*/ 449303 w 517238"/>
                    <a:gd name="connsiteY5" fmla="*/ 34646 h 441793"/>
                    <a:gd name="connsiteX6" fmla="*/ 303601 w 517238"/>
                    <a:gd name="connsiteY6" fmla="*/ 44694 h 441793"/>
                    <a:gd name="connsiteX7" fmla="*/ 99566 w 517238"/>
                    <a:gd name="connsiteY7" fmla="*/ 150472 h 441793"/>
                    <a:gd name="connsiteX8" fmla="*/ 32296 w 517238"/>
                    <a:gd name="connsiteY8" fmla="*/ 300927 h 441793"/>
                    <a:gd name="connsiteX9" fmla="*/ 17223 w 517238"/>
                    <a:gd name="connsiteY9" fmla="*/ 441604 h 441793"/>
                    <a:gd name="connsiteX0" fmla="*/ 17223 w 517674"/>
                    <a:gd name="connsiteY0" fmla="*/ 441604 h 441793"/>
                    <a:gd name="connsiteX1" fmla="*/ 2151 w 517674"/>
                    <a:gd name="connsiteY1" fmla="*/ 326048 h 441793"/>
                    <a:gd name="connsiteX2" fmla="*/ 67465 w 517674"/>
                    <a:gd name="connsiteY2" fmla="*/ 120057 h 441793"/>
                    <a:gd name="connsiteX3" fmla="*/ 283505 w 517674"/>
                    <a:gd name="connsiteY3" fmla="*/ 4501 h 441793"/>
                    <a:gd name="connsiteX4" fmla="*/ 509593 w 517674"/>
                    <a:gd name="connsiteY4" fmla="*/ 24598 h 441793"/>
                    <a:gd name="connsiteX5" fmla="*/ 449303 w 517674"/>
                    <a:gd name="connsiteY5" fmla="*/ 34646 h 441793"/>
                    <a:gd name="connsiteX6" fmla="*/ 275985 w 517674"/>
                    <a:gd name="connsiteY6" fmla="*/ 47762 h 441793"/>
                    <a:gd name="connsiteX7" fmla="*/ 99566 w 517674"/>
                    <a:gd name="connsiteY7" fmla="*/ 150472 h 441793"/>
                    <a:gd name="connsiteX8" fmla="*/ 32296 w 517674"/>
                    <a:gd name="connsiteY8" fmla="*/ 300927 h 441793"/>
                    <a:gd name="connsiteX9" fmla="*/ 17223 w 517674"/>
                    <a:gd name="connsiteY9" fmla="*/ 441604 h 441793"/>
                    <a:gd name="connsiteX0" fmla="*/ 17223 w 517674"/>
                    <a:gd name="connsiteY0" fmla="*/ 441604 h 441793"/>
                    <a:gd name="connsiteX1" fmla="*/ 2151 w 517674"/>
                    <a:gd name="connsiteY1" fmla="*/ 326048 h 441793"/>
                    <a:gd name="connsiteX2" fmla="*/ 67465 w 517674"/>
                    <a:gd name="connsiteY2" fmla="*/ 120057 h 441793"/>
                    <a:gd name="connsiteX3" fmla="*/ 283505 w 517674"/>
                    <a:gd name="connsiteY3" fmla="*/ 4501 h 441793"/>
                    <a:gd name="connsiteX4" fmla="*/ 509593 w 517674"/>
                    <a:gd name="connsiteY4" fmla="*/ 24598 h 441793"/>
                    <a:gd name="connsiteX5" fmla="*/ 449303 w 517674"/>
                    <a:gd name="connsiteY5" fmla="*/ 34646 h 441793"/>
                    <a:gd name="connsiteX6" fmla="*/ 275985 w 517674"/>
                    <a:gd name="connsiteY6" fmla="*/ 47762 h 441793"/>
                    <a:gd name="connsiteX7" fmla="*/ 99566 w 517674"/>
                    <a:gd name="connsiteY7" fmla="*/ 150472 h 441793"/>
                    <a:gd name="connsiteX8" fmla="*/ 32296 w 517674"/>
                    <a:gd name="connsiteY8" fmla="*/ 300927 h 441793"/>
                    <a:gd name="connsiteX9" fmla="*/ 17223 w 517674"/>
                    <a:gd name="connsiteY9" fmla="*/ 441604 h 441793"/>
                    <a:gd name="connsiteX0" fmla="*/ 17223 w 516497"/>
                    <a:gd name="connsiteY0" fmla="*/ 444853 h 445042"/>
                    <a:gd name="connsiteX1" fmla="*/ 2151 w 516497"/>
                    <a:gd name="connsiteY1" fmla="*/ 329297 h 445042"/>
                    <a:gd name="connsiteX2" fmla="*/ 67465 w 516497"/>
                    <a:gd name="connsiteY2" fmla="*/ 123306 h 445042"/>
                    <a:gd name="connsiteX3" fmla="*/ 283505 w 516497"/>
                    <a:gd name="connsiteY3" fmla="*/ 7750 h 445042"/>
                    <a:gd name="connsiteX4" fmla="*/ 509593 w 516497"/>
                    <a:gd name="connsiteY4" fmla="*/ 27847 h 445042"/>
                    <a:gd name="connsiteX5" fmla="*/ 449303 w 516497"/>
                    <a:gd name="connsiteY5" fmla="*/ 37895 h 445042"/>
                    <a:gd name="connsiteX6" fmla="*/ 275985 w 516497"/>
                    <a:gd name="connsiteY6" fmla="*/ 51011 h 445042"/>
                    <a:gd name="connsiteX7" fmla="*/ 99566 w 516497"/>
                    <a:gd name="connsiteY7" fmla="*/ 153721 h 445042"/>
                    <a:gd name="connsiteX8" fmla="*/ 32296 w 516497"/>
                    <a:gd name="connsiteY8" fmla="*/ 304176 h 445042"/>
                    <a:gd name="connsiteX9" fmla="*/ 17223 w 516497"/>
                    <a:gd name="connsiteY9" fmla="*/ 444853 h 445042"/>
                    <a:gd name="connsiteX0" fmla="*/ 17223 w 509854"/>
                    <a:gd name="connsiteY0" fmla="*/ 444213 h 444402"/>
                    <a:gd name="connsiteX1" fmla="*/ 2151 w 509854"/>
                    <a:gd name="connsiteY1" fmla="*/ 328657 h 444402"/>
                    <a:gd name="connsiteX2" fmla="*/ 67465 w 509854"/>
                    <a:gd name="connsiteY2" fmla="*/ 122666 h 444402"/>
                    <a:gd name="connsiteX3" fmla="*/ 283505 w 509854"/>
                    <a:gd name="connsiteY3" fmla="*/ 7110 h 444402"/>
                    <a:gd name="connsiteX4" fmla="*/ 509593 w 509854"/>
                    <a:gd name="connsiteY4" fmla="*/ 27207 h 444402"/>
                    <a:gd name="connsiteX5" fmla="*/ 449303 w 509854"/>
                    <a:gd name="connsiteY5" fmla="*/ 37255 h 444402"/>
                    <a:gd name="connsiteX6" fmla="*/ 275985 w 509854"/>
                    <a:gd name="connsiteY6" fmla="*/ 50371 h 444402"/>
                    <a:gd name="connsiteX7" fmla="*/ 99566 w 509854"/>
                    <a:gd name="connsiteY7" fmla="*/ 153081 h 444402"/>
                    <a:gd name="connsiteX8" fmla="*/ 32296 w 509854"/>
                    <a:gd name="connsiteY8" fmla="*/ 303536 h 444402"/>
                    <a:gd name="connsiteX9" fmla="*/ 17223 w 509854"/>
                    <a:gd name="connsiteY9" fmla="*/ 444213 h 444402"/>
                    <a:gd name="connsiteX0" fmla="*/ 17223 w 509854"/>
                    <a:gd name="connsiteY0" fmla="*/ 444213 h 444402"/>
                    <a:gd name="connsiteX1" fmla="*/ 2151 w 509854"/>
                    <a:gd name="connsiteY1" fmla="*/ 328657 h 444402"/>
                    <a:gd name="connsiteX2" fmla="*/ 67465 w 509854"/>
                    <a:gd name="connsiteY2" fmla="*/ 122666 h 444402"/>
                    <a:gd name="connsiteX3" fmla="*/ 283505 w 509854"/>
                    <a:gd name="connsiteY3" fmla="*/ 7110 h 444402"/>
                    <a:gd name="connsiteX4" fmla="*/ 509593 w 509854"/>
                    <a:gd name="connsiteY4" fmla="*/ 27207 h 444402"/>
                    <a:gd name="connsiteX5" fmla="*/ 449303 w 509854"/>
                    <a:gd name="connsiteY5" fmla="*/ 37255 h 444402"/>
                    <a:gd name="connsiteX6" fmla="*/ 275985 w 509854"/>
                    <a:gd name="connsiteY6" fmla="*/ 50371 h 444402"/>
                    <a:gd name="connsiteX7" fmla="*/ 99566 w 509854"/>
                    <a:gd name="connsiteY7" fmla="*/ 153081 h 444402"/>
                    <a:gd name="connsiteX8" fmla="*/ 32296 w 509854"/>
                    <a:gd name="connsiteY8" fmla="*/ 303536 h 444402"/>
                    <a:gd name="connsiteX9" fmla="*/ 17223 w 509854"/>
                    <a:gd name="connsiteY9" fmla="*/ 444213 h 4444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509854" h="444402">
                      <a:moveTo>
                        <a:pt x="17223" y="444213"/>
                      </a:moveTo>
                      <a:cubicBezTo>
                        <a:pt x="12199" y="448400"/>
                        <a:pt x="-6223" y="382248"/>
                        <a:pt x="2151" y="328657"/>
                      </a:cubicBezTo>
                      <a:cubicBezTo>
                        <a:pt x="10525" y="275066"/>
                        <a:pt x="8299" y="197736"/>
                        <a:pt x="67465" y="122666"/>
                      </a:cubicBezTo>
                      <a:cubicBezTo>
                        <a:pt x="126631" y="47596"/>
                        <a:pt x="209817" y="23020"/>
                        <a:pt x="283505" y="7110"/>
                      </a:cubicBezTo>
                      <a:cubicBezTo>
                        <a:pt x="357193" y="-8800"/>
                        <a:pt x="506508" y="3773"/>
                        <a:pt x="509593" y="27207"/>
                      </a:cubicBezTo>
                      <a:cubicBezTo>
                        <a:pt x="512678" y="50641"/>
                        <a:pt x="488238" y="33394"/>
                        <a:pt x="449303" y="37255"/>
                      </a:cubicBezTo>
                      <a:cubicBezTo>
                        <a:pt x="410368" y="41116"/>
                        <a:pt x="352685" y="31067"/>
                        <a:pt x="275985" y="50371"/>
                      </a:cubicBezTo>
                      <a:cubicBezTo>
                        <a:pt x="199285" y="69675"/>
                        <a:pt x="144783" y="110376"/>
                        <a:pt x="99566" y="153081"/>
                      </a:cubicBezTo>
                      <a:cubicBezTo>
                        <a:pt x="54349" y="195786"/>
                        <a:pt x="46020" y="255014"/>
                        <a:pt x="32296" y="303536"/>
                      </a:cubicBezTo>
                      <a:cubicBezTo>
                        <a:pt x="18572" y="352058"/>
                        <a:pt x="22247" y="440026"/>
                        <a:pt x="17223" y="44421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Oval 325"/>
                <p:cNvSpPr/>
                <p:nvPr/>
              </p:nvSpPr>
              <p:spPr>
                <a:xfrm>
                  <a:off x="7647020" y="949229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Oval 326"/>
                <p:cNvSpPr/>
                <p:nvPr/>
              </p:nvSpPr>
              <p:spPr>
                <a:xfrm>
                  <a:off x="7530329" y="961560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Oval 327"/>
                <p:cNvSpPr/>
                <p:nvPr/>
              </p:nvSpPr>
              <p:spPr>
                <a:xfrm>
                  <a:off x="7414364" y="1006512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3" name="Oval 322"/>
              <p:cNvSpPr/>
              <p:nvPr/>
            </p:nvSpPr>
            <p:spPr>
              <a:xfrm>
                <a:off x="6830688" y="1479972"/>
                <a:ext cx="51254" cy="57013"/>
              </a:xfrm>
              <a:prstGeom prst="ellipse">
                <a:avLst/>
              </a:prstGeom>
              <a:gradFill flip="none" rotWithShape="1"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TextBox 323"/>
              <p:cNvSpPr txBox="1"/>
              <p:nvPr/>
            </p:nvSpPr>
            <p:spPr>
              <a:xfrm>
                <a:off x="6692933" y="1073942"/>
                <a:ext cx="746296" cy="345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ACME</a:t>
                </a:r>
                <a:endParaRPr lang="en-US" sz="4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1" name="TextBox 330"/>
                <p:cNvSpPr txBox="1"/>
                <p:nvPr/>
              </p:nvSpPr>
              <p:spPr>
                <a:xfrm>
                  <a:off x="5999582" y="4040184"/>
                  <a:ext cx="5069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6699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FF6699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rgbClr val="FF6699"/>
                    </a:solidFill>
                  </a:endParaRPr>
                </a:p>
              </p:txBody>
            </p:sp>
          </mc:Choice>
          <mc:Fallback xmlns="">
            <p:sp>
              <p:nvSpPr>
                <p:cNvPr id="331" name="TextBox 3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9582" y="4040184"/>
                  <a:ext cx="50699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89189" b="-10740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32" name="Straight Connector 331"/>
            <p:cNvCxnSpPr/>
            <p:nvPr/>
          </p:nvCxnSpPr>
          <p:spPr>
            <a:xfrm>
              <a:off x="3326296" y="3657600"/>
              <a:ext cx="1219200" cy="2332383"/>
            </a:xfrm>
            <a:prstGeom prst="line">
              <a:avLst/>
            </a:prstGeom>
            <a:ln w="38100">
              <a:gradFill>
                <a:gsLst>
                  <a:gs pos="0">
                    <a:srgbClr val="FFC000"/>
                  </a:gs>
                  <a:gs pos="100000">
                    <a:srgbClr val="00FFFF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3" name="Oval 332"/>
            <p:cNvSpPr/>
            <p:nvPr/>
          </p:nvSpPr>
          <p:spPr>
            <a:xfrm>
              <a:off x="4453538" y="5885364"/>
              <a:ext cx="228599" cy="228599"/>
            </a:xfrm>
            <a:prstGeom prst="ellipse">
              <a:avLst/>
            </a:prstGeom>
            <a:solidFill>
              <a:srgbClr val="0070C0"/>
            </a:soli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4" name="Group 333"/>
            <p:cNvGrpSpPr/>
            <p:nvPr/>
          </p:nvGrpSpPr>
          <p:grpSpPr>
            <a:xfrm rot="19898158">
              <a:off x="2928398" y="3886857"/>
              <a:ext cx="783128" cy="2607734"/>
              <a:chOff x="3026872" y="838200"/>
              <a:chExt cx="783128" cy="2607734"/>
            </a:xfrm>
          </p:grpSpPr>
          <p:sp>
            <p:nvSpPr>
              <p:cNvPr id="335" name="Left Brace 334"/>
              <p:cNvSpPr/>
              <p:nvPr/>
            </p:nvSpPr>
            <p:spPr>
              <a:xfrm>
                <a:off x="3531179" y="838200"/>
                <a:ext cx="278821" cy="2607734"/>
              </a:xfrm>
              <a:prstGeom prst="leftBrace">
                <a:avLst/>
              </a:prstGeom>
              <a:noFill/>
              <a:ln w="28575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TextBox 335"/>
              <p:cNvSpPr txBox="1"/>
              <p:nvPr/>
            </p:nvSpPr>
            <p:spPr>
              <a:xfrm>
                <a:off x="3026872" y="1831526"/>
                <a:ext cx="3016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337" name="Oval 336"/>
            <p:cNvSpPr/>
            <p:nvPr/>
          </p:nvSpPr>
          <p:spPr>
            <a:xfrm>
              <a:off x="3210498" y="3526674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5143222" y="6076759"/>
                <a:ext cx="3824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222" y="6076759"/>
                <a:ext cx="38241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8028835" y="4219264"/>
                <a:ext cx="384016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en-US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8835" y="4219264"/>
                <a:ext cx="384016" cy="369333"/>
              </a:xfrm>
              <a:prstGeom prst="rect">
                <a:avLst/>
              </a:prstGeom>
              <a:blipFill rotWithShape="1">
                <a:blip r:embed="rId7"/>
                <a:stretch>
                  <a:fillRect r="-4762" b="-18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Freeform 83"/>
          <p:cNvSpPr/>
          <p:nvPr/>
        </p:nvSpPr>
        <p:spPr>
          <a:xfrm rot="8836388">
            <a:off x="8055718" y="4419573"/>
            <a:ext cx="45719" cy="239529"/>
          </a:xfrm>
          <a:custGeom>
            <a:avLst/>
            <a:gdLst>
              <a:gd name="connsiteX0" fmla="*/ 198782 w 198782"/>
              <a:gd name="connsiteY0" fmla="*/ 702365 h 702365"/>
              <a:gd name="connsiteX1" fmla="*/ 159026 w 198782"/>
              <a:gd name="connsiteY1" fmla="*/ 318052 h 702365"/>
              <a:gd name="connsiteX2" fmla="*/ 0 w 198782"/>
              <a:gd name="connsiteY2" fmla="*/ 0 h 702365"/>
              <a:gd name="connsiteX0" fmla="*/ 198782 w 198782"/>
              <a:gd name="connsiteY0" fmla="*/ 702365 h 702365"/>
              <a:gd name="connsiteX1" fmla="*/ 143786 w 198782"/>
              <a:gd name="connsiteY1" fmla="*/ 306622 h 702365"/>
              <a:gd name="connsiteX2" fmla="*/ 0 w 198782"/>
              <a:gd name="connsiteY2" fmla="*/ 0 h 702365"/>
              <a:gd name="connsiteX0" fmla="*/ 198782 w 198782"/>
              <a:gd name="connsiteY0" fmla="*/ 702365 h 702365"/>
              <a:gd name="connsiteX1" fmla="*/ 143786 w 198782"/>
              <a:gd name="connsiteY1" fmla="*/ 306622 h 702365"/>
              <a:gd name="connsiteX2" fmla="*/ 0 w 198782"/>
              <a:gd name="connsiteY2" fmla="*/ 0 h 702365"/>
              <a:gd name="connsiteX0" fmla="*/ 210212 w 210212"/>
              <a:gd name="connsiteY0" fmla="*/ 698555 h 698555"/>
              <a:gd name="connsiteX1" fmla="*/ 155216 w 210212"/>
              <a:gd name="connsiteY1" fmla="*/ 302812 h 698555"/>
              <a:gd name="connsiteX2" fmla="*/ 0 w 210212"/>
              <a:gd name="connsiteY2" fmla="*/ 0 h 698555"/>
              <a:gd name="connsiteX0" fmla="*/ 160341 w 160341"/>
              <a:gd name="connsiteY0" fmla="*/ 683514 h 683514"/>
              <a:gd name="connsiteX1" fmla="*/ 105345 w 160341"/>
              <a:gd name="connsiteY1" fmla="*/ 287771 h 683514"/>
              <a:gd name="connsiteX2" fmla="*/ 0 w 160341"/>
              <a:gd name="connsiteY2" fmla="*/ 0 h 683514"/>
              <a:gd name="connsiteX0" fmla="*/ 160341 w 160341"/>
              <a:gd name="connsiteY0" fmla="*/ 683514 h 683514"/>
              <a:gd name="connsiteX1" fmla="*/ 141460 w 160341"/>
              <a:gd name="connsiteY1" fmla="*/ 310980 h 683514"/>
              <a:gd name="connsiteX2" fmla="*/ 0 w 160341"/>
              <a:gd name="connsiteY2" fmla="*/ 0 h 683514"/>
              <a:gd name="connsiteX0" fmla="*/ 160341 w 163255"/>
              <a:gd name="connsiteY0" fmla="*/ 683514 h 683514"/>
              <a:gd name="connsiteX1" fmla="*/ 148347 w 163255"/>
              <a:gd name="connsiteY1" fmla="*/ 366438 h 683514"/>
              <a:gd name="connsiteX2" fmla="*/ 0 w 163255"/>
              <a:gd name="connsiteY2" fmla="*/ 0 h 683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3255" h="683514">
                <a:moveTo>
                  <a:pt x="160341" y="683514"/>
                </a:moveTo>
                <a:cubicBezTo>
                  <a:pt x="157028" y="584178"/>
                  <a:pt x="175071" y="480357"/>
                  <a:pt x="148347" y="366438"/>
                </a:cubicBezTo>
                <a:cubicBezTo>
                  <a:pt x="121623" y="252519"/>
                  <a:pt x="62948" y="100495"/>
                  <a:pt x="0" y="0"/>
                </a:cubicBezTo>
              </a:path>
            </a:pathLst>
          </a:custGeom>
          <a:noFill/>
          <a:ln w="3810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806868" y="882628"/>
            <a:ext cx="2257294" cy="2523703"/>
            <a:chOff x="1828800" y="108663"/>
            <a:chExt cx="5686481" cy="6357606"/>
          </a:xfrm>
        </p:grpSpPr>
        <p:sp>
          <p:nvSpPr>
            <p:cNvPr id="80" name="Oval 79"/>
            <p:cNvSpPr/>
            <p:nvPr/>
          </p:nvSpPr>
          <p:spPr>
            <a:xfrm>
              <a:off x="2214785" y="1433618"/>
              <a:ext cx="4677181" cy="4677181"/>
            </a:xfrm>
            <a:prstGeom prst="ellipse">
              <a:avLst/>
            </a:prstGeom>
            <a:gradFill>
              <a:gsLst>
                <a:gs pos="100000">
                  <a:srgbClr val="FF0066"/>
                </a:gs>
                <a:gs pos="52000">
                  <a:schemeClr val="accent6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4535188" y="2586376"/>
              <a:ext cx="2011680" cy="1166678"/>
              <a:chOff x="4535188" y="2595802"/>
              <a:chExt cx="2011680" cy="1166678"/>
            </a:xfrm>
          </p:grpSpPr>
          <p:sp>
            <p:nvSpPr>
              <p:cNvPr id="85" name="Isosceles Triangle 84"/>
              <p:cNvSpPr/>
              <p:nvPr/>
            </p:nvSpPr>
            <p:spPr>
              <a:xfrm>
                <a:off x="4535188" y="2595802"/>
                <a:ext cx="2011680" cy="1166678"/>
              </a:xfrm>
              <a:prstGeom prst="triangle">
                <a:avLst>
                  <a:gd name="adj" fmla="val 100000"/>
                </a:avLst>
              </a:prstGeom>
              <a:gradFill>
                <a:gsLst>
                  <a:gs pos="100000">
                    <a:schemeClr val="bg2"/>
                  </a:gs>
                  <a:gs pos="0">
                    <a:srgbClr val="0070C0"/>
                  </a:gs>
                </a:gsLst>
                <a:lin ang="2700000" scaled="1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6204408" y="3420897"/>
                <a:ext cx="329826" cy="329826"/>
              </a:xfrm>
              <a:prstGeom prst="rect">
                <a:avLst/>
              </a:prstGeom>
              <a:gradFill>
                <a:gsLst>
                  <a:gs pos="100000">
                    <a:srgbClr val="0070C0"/>
                  </a:gs>
                  <a:gs pos="0">
                    <a:srgbClr val="00B0F0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7" name="Straight Arrow Connector 86"/>
            <p:cNvCxnSpPr/>
            <p:nvPr/>
          </p:nvCxnSpPr>
          <p:spPr>
            <a:xfrm flipH="1" flipV="1">
              <a:off x="4543359" y="962971"/>
              <a:ext cx="4001" cy="550329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1828800" y="3748840"/>
              <a:ext cx="5512640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4435378" y="3647138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54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5" name="Group 94"/>
            <p:cNvGrpSpPr/>
            <p:nvPr/>
          </p:nvGrpSpPr>
          <p:grpSpPr>
            <a:xfrm>
              <a:off x="5328449" y="2965912"/>
              <a:ext cx="326953" cy="780897"/>
              <a:chOff x="5328449" y="2994190"/>
              <a:chExt cx="326953" cy="780897"/>
            </a:xfrm>
          </p:grpSpPr>
          <p:sp>
            <p:nvSpPr>
              <p:cNvPr id="96" name="TextBox 95"/>
              <p:cNvSpPr txBox="1"/>
              <p:nvPr/>
            </p:nvSpPr>
            <p:spPr>
              <a:xfrm>
                <a:off x="5348912" y="2994190"/>
                <a:ext cx="306490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rgbClr val="00FFFF"/>
                    </a:solidFill>
                    <a:latin typeface="Symbol" pitchFamily="18" charset="2"/>
                  </a:rPr>
                  <a:t>q</a:t>
                </a:r>
                <a:endParaRPr lang="en-US" i="1" dirty="0">
                  <a:solidFill>
                    <a:srgbClr val="00FFFF"/>
                  </a:solidFill>
                  <a:latin typeface="Symbol" pitchFamily="18" charset="2"/>
                </a:endParaRPr>
              </a:p>
            </p:txBody>
          </p:sp>
          <p:sp>
            <p:nvSpPr>
              <p:cNvPr id="97" name="Freeform 96"/>
              <p:cNvSpPr/>
              <p:nvPr/>
            </p:nvSpPr>
            <p:spPr>
              <a:xfrm>
                <a:off x="5328449" y="3322318"/>
                <a:ext cx="126926" cy="452769"/>
              </a:xfrm>
              <a:custGeom>
                <a:avLst/>
                <a:gdLst>
                  <a:gd name="connsiteX0" fmla="*/ 92242 w 95471"/>
                  <a:gd name="connsiteY0" fmla="*/ 397042 h 397042"/>
                  <a:gd name="connsiteX1" fmla="*/ 84221 w 95471"/>
                  <a:gd name="connsiteY1" fmla="*/ 164431 h 397042"/>
                  <a:gd name="connsiteX2" fmla="*/ 0 w 95471"/>
                  <a:gd name="connsiteY2" fmla="*/ 0 h 397042"/>
                  <a:gd name="connsiteX0" fmla="*/ 92242 w 93103"/>
                  <a:gd name="connsiteY0" fmla="*/ 397042 h 397042"/>
                  <a:gd name="connsiteX1" fmla="*/ 72189 w 93103"/>
                  <a:gd name="connsiteY1" fmla="*/ 156410 h 397042"/>
                  <a:gd name="connsiteX2" fmla="*/ 0 w 93103"/>
                  <a:gd name="connsiteY2" fmla="*/ 0 h 397042"/>
                  <a:gd name="connsiteX0" fmla="*/ 108284 w 109345"/>
                  <a:gd name="connsiteY0" fmla="*/ 389021 h 389021"/>
                  <a:gd name="connsiteX1" fmla="*/ 88231 w 109345"/>
                  <a:gd name="connsiteY1" fmla="*/ 148389 h 389021"/>
                  <a:gd name="connsiteX2" fmla="*/ 0 w 109345"/>
                  <a:gd name="connsiteY2" fmla="*/ 0 h 389021"/>
                  <a:gd name="connsiteX0" fmla="*/ 108284 w 109055"/>
                  <a:gd name="connsiteY0" fmla="*/ 389021 h 389021"/>
                  <a:gd name="connsiteX1" fmla="*/ 84220 w 109055"/>
                  <a:gd name="connsiteY1" fmla="*/ 172452 h 389021"/>
                  <a:gd name="connsiteX2" fmla="*/ 0 w 109055"/>
                  <a:gd name="connsiteY2" fmla="*/ 0 h 389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9055" h="389021">
                    <a:moveTo>
                      <a:pt x="108284" y="389021"/>
                    </a:moveTo>
                    <a:cubicBezTo>
                      <a:pt x="111960" y="305802"/>
                      <a:pt x="102267" y="237289"/>
                      <a:pt x="84220" y="172452"/>
                    </a:cubicBezTo>
                    <a:cubicBezTo>
                      <a:pt x="66173" y="107615"/>
                      <a:pt x="34423" y="49128"/>
                      <a:pt x="0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8" name="TextBox 97"/>
            <p:cNvSpPr txBox="1"/>
            <p:nvPr/>
          </p:nvSpPr>
          <p:spPr>
            <a:xfrm>
              <a:off x="7231228" y="3272806"/>
              <a:ext cx="284053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343388" y="108663"/>
              <a:ext cx="287257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3" name="Oval 102"/>
            <p:cNvSpPr/>
            <p:nvPr/>
          </p:nvSpPr>
          <p:spPr>
            <a:xfrm>
              <a:off x="6429456" y="2473015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54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7824780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8600" y="838200"/>
            <a:ext cx="5846476" cy="5846476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3147392" y="1223431"/>
            <a:ext cx="2927684" cy="2543543"/>
          </a:xfrm>
          <a:prstGeom prst="triangle">
            <a:avLst>
              <a:gd name="adj" fmla="val 49756"/>
            </a:avLst>
          </a:prstGeom>
          <a:gradFill>
            <a:gsLst>
              <a:gs pos="100000">
                <a:schemeClr val="bg2"/>
              </a:gs>
              <a:gs pos="0">
                <a:srgbClr val="0070C0"/>
              </a:gs>
            </a:gsLst>
            <a:lin ang="27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Trigonometry: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𝜋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8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Want to approximate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205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Isosceles Triangle 39"/>
          <p:cNvSpPr/>
          <p:nvPr/>
        </p:nvSpPr>
        <p:spPr>
          <a:xfrm>
            <a:off x="219185" y="1223431"/>
            <a:ext cx="2927684" cy="2543543"/>
          </a:xfrm>
          <a:prstGeom prst="triangle">
            <a:avLst>
              <a:gd name="adj" fmla="val 49756"/>
            </a:avLst>
          </a:prstGeom>
          <a:gradFill>
            <a:gsLst>
              <a:gs pos="100000">
                <a:schemeClr val="bg2"/>
              </a:gs>
              <a:gs pos="0">
                <a:srgbClr val="0070C0"/>
              </a:gs>
            </a:gsLst>
            <a:lin ang="27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 rot="10800000">
            <a:off x="1683550" y="1231275"/>
            <a:ext cx="2927684" cy="2543543"/>
          </a:xfrm>
          <a:prstGeom prst="triangle">
            <a:avLst>
              <a:gd name="adj" fmla="val 49756"/>
            </a:avLst>
          </a:prstGeom>
          <a:gradFill>
            <a:gsLst>
              <a:gs pos="100000">
                <a:schemeClr val="bg2"/>
              </a:gs>
              <a:gs pos="0">
                <a:srgbClr val="0070C0"/>
              </a:gs>
            </a:gsLst>
            <a:lin ang="27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581400" y="3092830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92830"/>
                <a:ext cx="378758" cy="56477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971800" y="2864230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2864230"/>
                <a:ext cx="378758" cy="56477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374382" y="3124200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00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FF00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4382" y="3124200"/>
                <a:ext cx="378758" cy="56477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965807" y="1234588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00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FF00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5807" y="1234588"/>
                <a:ext cx="378758" cy="56477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045136" y="1234588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5136" y="1234588"/>
                <a:ext cx="378758" cy="56477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2341041" y="21792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658472" y="21792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010336" y="8652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532184" y="3810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555006" y="3810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494171" y="1516973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00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FF00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4171" y="1516973"/>
                <a:ext cx="378758" cy="56477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35642" y="3124200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00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FF0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642" y="3124200"/>
                <a:ext cx="378758" cy="56477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465703" y="1516973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703" y="1516973"/>
                <a:ext cx="378758" cy="56477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408493" y="3124200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8493" y="3124200"/>
                <a:ext cx="378758" cy="56477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5289047" y="21792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08915" y="21215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77568" y="751206"/>
            <a:ext cx="6094631" cy="2982593"/>
          </a:xfrm>
          <a:custGeom>
            <a:avLst/>
            <a:gdLst>
              <a:gd name="connsiteX0" fmla="*/ 6228522 w 6228522"/>
              <a:gd name="connsiteY0" fmla="*/ 3087775 h 3114280"/>
              <a:gd name="connsiteX1" fmla="*/ 5804452 w 6228522"/>
              <a:gd name="connsiteY1" fmla="*/ 1497514 h 3114280"/>
              <a:gd name="connsiteX2" fmla="*/ 4717774 w 6228522"/>
              <a:gd name="connsiteY2" fmla="*/ 437340 h 3114280"/>
              <a:gd name="connsiteX3" fmla="*/ 3074505 w 6228522"/>
              <a:gd name="connsiteY3" fmla="*/ 19 h 3114280"/>
              <a:gd name="connsiteX4" fmla="*/ 1497496 w 6228522"/>
              <a:gd name="connsiteY4" fmla="*/ 450593 h 3114280"/>
              <a:gd name="connsiteX5" fmla="*/ 410818 w 6228522"/>
              <a:gd name="connsiteY5" fmla="*/ 1497514 h 3114280"/>
              <a:gd name="connsiteX6" fmla="*/ 0 w 6228522"/>
              <a:gd name="connsiteY6" fmla="*/ 3114280 h 3114280"/>
              <a:gd name="connsiteX0" fmla="*/ 6228522 w 6228522"/>
              <a:gd name="connsiteY0" fmla="*/ 3087776 h 3114281"/>
              <a:gd name="connsiteX1" fmla="*/ 5817704 w 6228522"/>
              <a:gd name="connsiteY1" fmla="*/ 1577028 h 3114281"/>
              <a:gd name="connsiteX2" fmla="*/ 4717774 w 6228522"/>
              <a:gd name="connsiteY2" fmla="*/ 437341 h 3114281"/>
              <a:gd name="connsiteX3" fmla="*/ 3074505 w 6228522"/>
              <a:gd name="connsiteY3" fmla="*/ 20 h 3114281"/>
              <a:gd name="connsiteX4" fmla="*/ 1497496 w 6228522"/>
              <a:gd name="connsiteY4" fmla="*/ 450594 h 3114281"/>
              <a:gd name="connsiteX5" fmla="*/ 410818 w 6228522"/>
              <a:gd name="connsiteY5" fmla="*/ 1497515 h 3114281"/>
              <a:gd name="connsiteX6" fmla="*/ 0 w 6228522"/>
              <a:gd name="connsiteY6" fmla="*/ 3114281 h 3114281"/>
              <a:gd name="connsiteX0" fmla="*/ 6281530 w 6281530"/>
              <a:gd name="connsiteY0" fmla="*/ 3087776 h 3101029"/>
              <a:gd name="connsiteX1" fmla="*/ 5870712 w 6281530"/>
              <a:gd name="connsiteY1" fmla="*/ 1577028 h 3101029"/>
              <a:gd name="connsiteX2" fmla="*/ 4770782 w 6281530"/>
              <a:gd name="connsiteY2" fmla="*/ 437341 h 3101029"/>
              <a:gd name="connsiteX3" fmla="*/ 3127513 w 6281530"/>
              <a:gd name="connsiteY3" fmla="*/ 20 h 3101029"/>
              <a:gd name="connsiteX4" fmla="*/ 1550504 w 6281530"/>
              <a:gd name="connsiteY4" fmla="*/ 450594 h 3101029"/>
              <a:gd name="connsiteX5" fmla="*/ 463826 w 6281530"/>
              <a:gd name="connsiteY5" fmla="*/ 1497515 h 3101029"/>
              <a:gd name="connsiteX6" fmla="*/ 0 w 6281530"/>
              <a:gd name="connsiteY6" fmla="*/ 3101029 h 3101029"/>
              <a:gd name="connsiteX0" fmla="*/ 6281530 w 6281530"/>
              <a:gd name="connsiteY0" fmla="*/ 3087776 h 3101029"/>
              <a:gd name="connsiteX1" fmla="*/ 5870712 w 6281530"/>
              <a:gd name="connsiteY1" fmla="*/ 1577028 h 3101029"/>
              <a:gd name="connsiteX2" fmla="*/ 4770782 w 6281530"/>
              <a:gd name="connsiteY2" fmla="*/ 437341 h 3101029"/>
              <a:gd name="connsiteX3" fmla="*/ 3127513 w 6281530"/>
              <a:gd name="connsiteY3" fmla="*/ 20 h 3101029"/>
              <a:gd name="connsiteX4" fmla="*/ 1550504 w 6281530"/>
              <a:gd name="connsiteY4" fmla="*/ 450594 h 3101029"/>
              <a:gd name="connsiteX5" fmla="*/ 424069 w 6281530"/>
              <a:gd name="connsiteY5" fmla="*/ 1457758 h 3101029"/>
              <a:gd name="connsiteX6" fmla="*/ 0 w 6281530"/>
              <a:gd name="connsiteY6" fmla="*/ 3101029 h 3101029"/>
              <a:gd name="connsiteX0" fmla="*/ 6281530 w 6281530"/>
              <a:gd name="connsiteY0" fmla="*/ 3087776 h 3101029"/>
              <a:gd name="connsiteX1" fmla="*/ 5870712 w 6281530"/>
              <a:gd name="connsiteY1" fmla="*/ 1577028 h 3101029"/>
              <a:gd name="connsiteX2" fmla="*/ 4770782 w 6281530"/>
              <a:gd name="connsiteY2" fmla="*/ 437341 h 3101029"/>
              <a:gd name="connsiteX3" fmla="*/ 3127513 w 6281530"/>
              <a:gd name="connsiteY3" fmla="*/ 20 h 3101029"/>
              <a:gd name="connsiteX4" fmla="*/ 1550504 w 6281530"/>
              <a:gd name="connsiteY4" fmla="*/ 450594 h 3101029"/>
              <a:gd name="connsiteX5" fmla="*/ 424069 w 6281530"/>
              <a:gd name="connsiteY5" fmla="*/ 1524019 h 3101029"/>
              <a:gd name="connsiteX6" fmla="*/ 0 w 6281530"/>
              <a:gd name="connsiteY6" fmla="*/ 3101029 h 3101029"/>
              <a:gd name="connsiteX0" fmla="*/ 6281530 w 6281530"/>
              <a:gd name="connsiteY0" fmla="*/ 3087776 h 3101029"/>
              <a:gd name="connsiteX1" fmla="*/ 5870712 w 6281530"/>
              <a:gd name="connsiteY1" fmla="*/ 1577028 h 3101029"/>
              <a:gd name="connsiteX2" fmla="*/ 4770782 w 6281530"/>
              <a:gd name="connsiteY2" fmla="*/ 437341 h 3101029"/>
              <a:gd name="connsiteX3" fmla="*/ 3127513 w 6281530"/>
              <a:gd name="connsiteY3" fmla="*/ 20 h 3101029"/>
              <a:gd name="connsiteX4" fmla="*/ 1497495 w 6281530"/>
              <a:gd name="connsiteY4" fmla="*/ 424090 h 3101029"/>
              <a:gd name="connsiteX5" fmla="*/ 424069 w 6281530"/>
              <a:gd name="connsiteY5" fmla="*/ 1524019 h 3101029"/>
              <a:gd name="connsiteX6" fmla="*/ 0 w 6281530"/>
              <a:gd name="connsiteY6" fmla="*/ 3101029 h 3101029"/>
              <a:gd name="connsiteX0" fmla="*/ 6336644 w 6336644"/>
              <a:gd name="connsiteY0" fmla="*/ 3087776 h 3101029"/>
              <a:gd name="connsiteX1" fmla="*/ 5925826 w 6336644"/>
              <a:gd name="connsiteY1" fmla="*/ 1577028 h 3101029"/>
              <a:gd name="connsiteX2" fmla="*/ 4825896 w 6336644"/>
              <a:gd name="connsiteY2" fmla="*/ 437341 h 3101029"/>
              <a:gd name="connsiteX3" fmla="*/ 3182627 w 6336644"/>
              <a:gd name="connsiteY3" fmla="*/ 20 h 3101029"/>
              <a:gd name="connsiteX4" fmla="*/ 1552609 w 6336644"/>
              <a:gd name="connsiteY4" fmla="*/ 424090 h 3101029"/>
              <a:gd name="connsiteX5" fmla="*/ 479183 w 6336644"/>
              <a:gd name="connsiteY5" fmla="*/ 1524019 h 3101029"/>
              <a:gd name="connsiteX6" fmla="*/ 0 w 6336644"/>
              <a:gd name="connsiteY6" fmla="*/ 3101029 h 3101029"/>
              <a:gd name="connsiteX0" fmla="*/ 6336644 w 6336644"/>
              <a:gd name="connsiteY0" fmla="*/ 3087776 h 3101029"/>
              <a:gd name="connsiteX1" fmla="*/ 5925826 w 6336644"/>
              <a:gd name="connsiteY1" fmla="*/ 1577028 h 3101029"/>
              <a:gd name="connsiteX2" fmla="*/ 4825896 w 6336644"/>
              <a:gd name="connsiteY2" fmla="*/ 437341 h 3101029"/>
              <a:gd name="connsiteX3" fmla="*/ 3182627 w 6336644"/>
              <a:gd name="connsiteY3" fmla="*/ 20 h 3101029"/>
              <a:gd name="connsiteX4" fmla="*/ 1552609 w 6336644"/>
              <a:gd name="connsiteY4" fmla="*/ 424090 h 3101029"/>
              <a:gd name="connsiteX5" fmla="*/ 424069 w 6336644"/>
              <a:gd name="connsiteY5" fmla="*/ 1510240 h 3101029"/>
              <a:gd name="connsiteX6" fmla="*/ 0 w 6336644"/>
              <a:gd name="connsiteY6" fmla="*/ 3101029 h 3101029"/>
              <a:gd name="connsiteX0" fmla="*/ 6336644 w 6336644"/>
              <a:gd name="connsiteY0" fmla="*/ 3087777 h 3101030"/>
              <a:gd name="connsiteX1" fmla="*/ 5925826 w 6336644"/>
              <a:gd name="connsiteY1" fmla="*/ 1577029 h 3101030"/>
              <a:gd name="connsiteX2" fmla="*/ 4825896 w 6336644"/>
              <a:gd name="connsiteY2" fmla="*/ 437342 h 3101030"/>
              <a:gd name="connsiteX3" fmla="*/ 3182627 w 6336644"/>
              <a:gd name="connsiteY3" fmla="*/ 21 h 3101030"/>
              <a:gd name="connsiteX4" fmla="*/ 1552609 w 6336644"/>
              <a:gd name="connsiteY4" fmla="*/ 424091 h 3101030"/>
              <a:gd name="connsiteX5" fmla="*/ 465405 w 6336644"/>
              <a:gd name="connsiteY5" fmla="*/ 1551576 h 3101030"/>
              <a:gd name="connsiteX6" fmla="*/ 0 w 6336644"/>
              <a:gd name="connsiteY6" fmla="*/ 3101030 h 3101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36644" h="3101030">
                <a:moveTo>
                  <a:pt x="6336644" y="3087777"/>
                </a:moveTo>
                <a:cubicBezTo>
                  <a:pt x="6250504" y="2513516"/>
                  <a:pt x="6177617" y="2018768"/>
                  <a:pt x="5925826" y="1577029"/>
                </a:cubicBezTo>
                <a:cubicBezTo>
                  <a:pt x="5674035" y="1135290"/>
                  <a:pt x="5283096" y="700177"/>
                  <a:pt x="4825896" y="437342"/>
                </a:cubicBezTo>
                <a:cubicBezTo>
                  <a:pt x="4368696" y="174507"/>
                  <a:pt x="3728175" y="2230"/>
                  <a:pt x="3182627" y="21"/>
                </a:cubicBezTo>
                <a:cubicBezTo>
                  <a:pt x="2637079" y="-2188"/>
                  <a:pt x="2005479" y="165499"/>
                  <a:pt x="1552609" y="424091"/>
                </a:cubicBezTo>
                <a:cubicBezTo>
                  <a:pt x="1099739" y="682684"/>
                  <a:pt x="724173" y="1105420"/>
                  <a:pt x="465405" y="1551576"/>
                </a:cubicBezTo>
                <a:cubicBezTo>
                  <a:pt x="206637" y="1997732"/>
                  <a:pt x="80617" y="2514621"/>
                  <a:pt x="0" y="3101030"/>
                </a:cubicBezTo>
              </a:path>
            </a:pathLst>
          </a:custGeom>
          <a:noFill/>
          <a:ln w="38100">
            <a:gradFill flip="none" rotWithShape="1">
              <a:gsLst>
                <a:gs pos="0">
                  <a:srgbClr val="00FF00"/>
                </a:gs>
                <a:gs pos="50000">
                  <a:schemeClr val="tx1"/>
                </a:gs>
                <a:gs pos="28000">
                  <a:schemeClr val="tx1"/>
                </a:gs>
                <a:gs pos="80000">
                  <a:srgbClr val="FFFF00"/>
                </a:gs>
                <a:gs pos="74000">
                  <a:schemeClr val="tx1"/>
                </a:gs>
                <a:gs pos="22000">
                  <a:srgbClr val="00FF00"/>
                </a:gs>
                <a:gs pos="100000">
                  <a:srgbClr val="FFFF00"/>
                </a:gs>
              </a:gsLst>
              <a:lin ang="0" scaled="1"/>
              <a:tileRect/>
            </a:gra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 rot="5400000">
            <a:off x="5722316" y="3405120"/>
            <a:ext cx="703671" cy="724927"/>
            <a:chOff x="6677884" y="880104"/>
            <a:chExt cx="703671" cy="724927"/>
          </a:xfrm>
        </p:grpSpPr>
        <p:sp>
          <p:nvSpPr>
            <p:cNvPr id="57" name="Freeform 56"/>
            <p:cNvSpPr/>
            <p:nvPr/>
          </p:nvSpPr>
          <p:spPr>
            <a:xfrm>
              <a:off x="6723560" y="1395864"/>
              <a:ext cx="657995" cy="209167"/>
            </a:xfrm>
            <a:custGeom>
              <a:avLst/>
              <a:gdLst>
                <a:gd name="connsiteX0" fmla="*/ 49633 w 666500"/>
                <a:gd name="connsiteY0" fmla="*/ 46109 h 174873"/>
                <a:gd name="connsiteX1" fmla="*/ 49633 w 666500"/>
                <a:gd name="connsiteY1" fmla="*/ 101341 h 174873"/>
                <a:gd name="connsiteX2" fmla="*/ 64976 w 666500"/>
                <a:gd name="connsiteY2" fmla="*/ 132026 h 174873"/>
                <a:gd name="connsiteX3" fmla="*/ 22017 w 666500"/>
                <a:gd name="connsiteY3" fmla="*/ 171916 h 174873"/>
                <a:gd name="connsiteX4" fmla="*/ 463875 w 666500"/>
                <a:gd name="connsiteY4" fmla="*/ 168847 h 174873"/>
                <a:gd name="connsiteX5" fmla="*/ 647982 w 666500"/>
                <a:gd name="connsiteY5" fmla="*/ 144300 h 174873"/>
                <a:gd name="connsiteX6" fmla="*/ 592750 w 666500"/>
                <a:gd name="connsiteY6" fmla="*/ 3151 h 174873"/>
                <a:gd name="connsiteX7" fmla="*/ 49633 w 666500"/>
                <a:gd name="connsiteY7" fmla="*/ 46109 h 174873"/>
                <a:gd name="connsiteX0" fmla="*/ 42479 w 659346"/>
                <a:gd name="connsiteY0" fmla="*/ 46109 h 178281"/>
                <a:gd name="connsiteX1" fmla="*/ 42479 w 659346"/>
                <a:gd name="connsiteY1" fmla="*/ 101341 h 178281"/>
                <a:gd name="connsiteX2" fmla="*/ 100780 w 659346"/>
                <a:gd name="connsiteY2" fmla="*/ 86000 h 178281"/>
                <a:gd name="connsiteX3" fmla="*/ 14863 w 659346"/>
                <a:gd name="connsiteY3" fmla="*/ 171916 h 178281"/>
                <a:gd name="connsiteX4" fmla="*/ 456721 w 659346"/>
                <a:gd name="connsiteY4" fmla="*/ 168847 h 178281"/>
                <a:gd name="connsiteX5" fmla="*/ 640828 w 659346"/>
                <a:gd name="connsiteY5" fmla="*/ 144300 h 178281"/>
                <a:gd name="connsiteX6" fmla="*/ 585596 w 659346"/>
                <a:gd name="connsiteY6" fmla="*/ 3151 h 178281"/>
                <a:gd name="connsiteX7" fmla="*/ 42479 w 659346"/>
                <a:gd name="connsiteY7" fmla="*/ 46109 h 178281"/>
                <a:gd name="connsiteX0" fmla="*/ 42385 w 659252"/>
                <a:gd name="connsiteY0" fmla="*/ 45776 h 177948"/>
                <a:gd name="connsiteX1" fmla="*/ 57728 w 659252"/>
                <a:gd name="connsiteY1" fmla="*/ 61118 h 177948"/>
                <a:gd name="connsiteX2" fmla="*/ 100686 w 659252"/>
                <a:gd name="connsiteY2" fmla="*/ 85667 h 177948"/>
                <a:gd name="connsiteX3" fmla="*/ 14769 w 659252"/>
                <a:gd name="connsiteY3" fmla="*/ 171583 h 177948"/>
                <a:gd name="connsiteX4" fmla="*/ 456627 w 659252"/>
                <a:gd name="connsiteY4" fmla="*/ 168514 h 177948"/>
                <a:gd name="connsiteX5" fmla="*/ 640734 w 659252"/>
                <a:gd name="connsiteY5" fmla="*/ 143967 h 177948"/>
                <a:gd name="connsiteX6" fmla="*/ 585502 w 659252"/>
                <a:gd name="connsiteY6" fmla="*/ 2818 h 177948"/>
                <a:gd name="connsiteX7" fmla="*/ 42385 w 659252"/>
                <a:gd name="connsiteY7" fmla="*/ 45776 h 177948"/>
                <a:gd name="connsiteX0" fmla="*/ 70001 w 657995"/>
                <a:gd name="connsiteY0" fmla="*/ 3352 h 209167"/>
                <a:gd name="connsiteX1" fmla="*/ 57728 w 657995"/>
                <a:gd name="connsiteY1" fmla="*/ 92337 h 209167"/>
                <a:gd name="connsiteX2" fmla="*/ 100686 w 657995"/>
                <a:gd name="connsiteY2" fmla="*/ 116886 h 209167"/>
                <a:gd name="connsiteX3" fmla="*/ 14769 w 657995"/>
                <a:gd name="connsiteY3" fmla="*/ 202802 h 209167"/>
                <a:gd name="connsiteX4" fmla="*/ 456627 w 657995"/>
                <a:gd name="connsiteY4" fmla="*/ 199733 h 209167"/>
                <a:gd name="connsiteX5" fmla="*/ 640734 w 657995"/>
                <a:gd name="connsiteY5" fmla="*/ 175186 h 209167"/>
                <a:gd name="connsiteX6" fmla="*/ 585502 w 657995"/>
                <a:gd name="connsiteY6" fmla="*/ 34037 h 209167"/>
                <a:gd name="connsiteX7" fmla="*/ 70001 w 657995"/>
                <a:gd name="connsiteY7" fmla="*/ 3352 h 20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57995" h="209167">
                  <a:moveTo>
                    <a:pt x="70001" y="3352"/>
                  </a:moveTo>
                  <a:cubicBezTo>
                    <a:pt x="-17961" y="13069"/>
                    <a:pt x="52614" y="73415"/>
                    <a:pt x="57728" y="92337"/>
                  </a:cubicBezTo>
                  <a:cubicBezTo>
                    <a:pt x="62842" y="111259"/>
                    <a:pt x="107846" y="98475"/>
                    <a:pt x="100686" y="116886"/>
                  </a:cubicBezTo>
                  <a:cubicBezTo>
                    <a:pt x="93526" y="135297"/>
                    <a:pt x="-44554" y="188994"/>
                    <a:pt x="14769" y="202802"/>
                  </a:cubicBezTo>
                  <a:cubicBezTo>
                    <a:pt x="74092" y="216610"/>
                    <a:pt x="352300" y="204336"/>
                    <a:pt x="456627" y="199733"/>
                  </a:cubicBezTo>
                  <a:cubicBezTo>
                    <a:pt x="560954" y="195130"/>
                    <a:pt x="619255" y="202802"/>
                    <a:pt x="640734" y="175186"/>
                  </a:cubicBezTo>
                  <a:cubicBezTo>
                    <a:pt x="662213" y="147570"/>
                    <a:pt x="680624" y="62676"/>
                    <a:pt x="585502" y="34037"/>
                  </a:cubicBezTo>
                  <a:cubicBezTo>
                    <a:pt x="490380" y="5398"/>
                    <a:pt x="157963" y="-6365"/>
                    <a:pt x="70001" y="33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>
                <a:rot lat="0" lon="0" rev="5400000"/>
              </a:lightRig>
            </a:scene3d>
            <a:sp3d>
              <a:bevelT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239104">
              <a:off x="6707939" y="913974"/>
              <a:ext cx="658759" cy="674244"/>
            </a:xfrm>
            <a:custGeom>
              <a:avLst/>
              <a:gdLst>
                <a:gd name="connsiteX0" fmla="*/ 114165 w 667275"/>
                <a:gd name="connsiteY0" fmla="*/ 604771 h 660303"/>
                <a:gd name="connsiteX1" fmla="*/ 53680 w 667275"/>
                <a:gd name="connsiteY1" fmla="*/ 533612 h 660303"/>
                <a:gd name="connsiteX2" fmla="*/ 310 w 667275"/>
                <a:gd name="connsiteY2" fmla="*/ 341481 h 660303"/>
                <a:gd name="connsiteX3" fmla="*/ 78586 w 667275"/>
                <a:gd name="connsiteY3" fmla="*/ 120886 h 660303"/>
                <a:gd name="connsiteX4" fmla="*/ 331202 w 667275"/>
                <a:gd name="connsiteY4" fmla="*/ 7031 h 660303"/>
                <a:gd name="connsiteX5" fmla="*/ 505543 w 667275"/>
                <a:gd name="connsiteY5" fmla="*/ 24821 h 660303"/>
                <a:gd name="connsiteX6" fmla="*/ 619398 w 667275"/>
                <a:gd name="connsiteY6" fmla="*/ 128002 h 660303"/>
                <a:gd name="connsiteX7" fmla="*/ 658536 w 667275"/>
                <a:gd name="connsiteY7" fmla="*/ 348597 h 660303"/>
                <a:gd name="connsiteX8" fmla="*/ 662094 w 667275"/>
                <a:gd name="connsiteY8" fmla="*/ 565634 h 660303"/>
                <a:gd name="connsiteX9" fmla="*/ 598050 w 667275"/>
                <a:gd name="connsiteY9" fmla="*/ 640351 h 660303"/>
                <a:gd name="connsiteX10" fmla="*/ 188883 w 667275"/>
                <a:gd name="connsiteY10" fmla="*/ 658141 h 660303"/>
                <a:gd name="connsiteX11" fmla="*/ 114165 w 667275"/>
                <a:gd name="connsiteY11" fmla="*/ 604771 h 660303"/>
                <a:gd name="connsiteX0" fmla="*/ 103479 w 667263"/>
                <a:gd name="connsiteY0" fmla="*/ 615445 h 659365"/>
                <a:gd name="connsiteX1" fmla="*/ 53668 w 667263"/>
                <a:gd name="connsiteY1" fmla="*/ 533612 h 659365"/>
                <a:gd name="connsiteX2" fmla="*/ 298 w 667263"/>
                <a:gd name="connsiteY2" fmla="*/ 341481 h 659365"/>
                <a:gd name="connsiteX3" fmla="*/ 78574 w 667263"/>
                <a:gd name="connsiteY3" fmla="*/ 120886 h 659365"/>
                <a:gd name="connsiteX4" fmla="*/ 331190 w 667263"/>
                <a:gd name="connsiteY4" fmla="*/ 7031 h 659365"/>
                <a:gd name="connsiteX5" fmla="*/ 505531 w 667263"/>
                <a:gd name="connsiteY5" fmla="*/ 24821 h 659365"/>
                <a:gd name="connsiteX6" fmla="*/ 619386 w 667263"/>
                <a:gd name="connsiteY6" fmla="*/ 128002 h 659365"/>
                <a:gd name="connsiteX7" fmla="*/ 658524 w 667263"/>
                <a:gd name="connsiteY7" fmla="*/ 348597 h 659365"/>
                <a:gd name="connsiteX8" fmla="*/ 662082 w 667263"/>
                <a:gd name="connsiteY8" fmla="*/ 565634 h 659365"/>
                <a:gd name="connsiteX9" fmla="*/ 598038 w 667263"/>
                <a:gd name="connsiteY9" fmla="*/ 640351 h 659365"/>
                <a:gd name="connsiteX10" fmla="*/ 188871 w 667263"/>
                <a:gd name="connsiteY10" fmla="*/ 658141 h 659365"/>
                <a:gd name="connsiteX11" fmla="*/ 103479 w 667263"/>
                <a:gd name="connsiteY11" fmla="*/ 615445 h 659365"/>
                <a:gd name="connsiteX0" fmla="*/ 189008 w 667400"/>
                <a:gd name="connsiteY0" fmla="*/ 658141 h 665095"/>
                <a:gd name="connsiteX1" fmla="*/ 53805 w 667400"/>
                <a:gd name="connsiteY1" fmla="*/ 533612 h 665095"/>
                <a:gd name="connsiteX2" fmla="*/ 435 w 667400"/>
                <a:gd name="connsiteY2" fmla="*/ 341481 h 665095"/>
                <a:gd name="connsiteX3" fmla="*/ 78711 w 667400"/>
                <a:gd name="connsiteY3" fmla="*/ 120886 h 665095"/>
                <a:gd name="connsiteX4" fmla="*/ 331327 w 667400"/>
                <a:gd name="connsiteY4" fmla="*/ 7031 h 665095"/>
                <a:gd name="connsiteX5" fmla="*/ 505668 w 667400"/>
                <a:gd name="connsiteY5" fmla="*/ 24821 h 665095"/>
                <a:gd name="connsiteX6" fmla="*/ 619523 w 667400"/>
                <a:gd name="connsiteY6" fmla="*/ 128002 h 665095"/>
                <a:gd name="connsiteX7" fmla="*/ 658661 w 667400"/>
                <a:gd name="connsiteY7" fmla="*/ 348597 h 665095"/>
                <a:gd name="connsiteX8" fmla="*/ 662219 w 667400"/>
                <a:gd name="connsiteY8" fmla="*/ 565634 h 665095"/>
                <a:gd name="connsiteX9" fmla="*/ 598175 w 667400"/>
                <a:gd name="connsiteY9" fmla="*/ 640351 h 665095"/>
                <a:gd name="connsiteX10" fmla="*/ 189008 w 667400"/>
                <a:gd name="connsiteY10" fmla="*/ 658141 h 665095"/>
                <a:gd name="connsiteX0" fmla="*/ 189008 w 667400"/>
                <a:gd name="connsiteY0" fmla="*/ 658141 h 665095"/>
                <a:gd name="connsiteX1" fmla="*/ 53805 w 667400"/>
                <a:gd name="connsiteY1" fmla="*/ 533612 h 665095"/>
                <a:gd name="connsiteX2" fmla="*/ 435 w 667400"/>
                <a:gd name="connsiteY2" fmla="*/ 341481 h 665095"/>
                <a:gd name="connsiteX3" fmla="*/ 78711 w 667400"/>
                <a:gd name="connsiteY3" fmla="*/ 120886 h 665095"/>
                <a:gd name="connsiteX4" fmla="*/ 331327 w 667400"/>
                <a:gd name="connsiteY4" fmla="*/ 7031 h 665095"/>
                <a:gd name="connsiteX5" fmla="*/ 505668 w 667400"/>
                <a:gd name="connsiteY5" fmla="*/ 24821 h 665095"/>
                <a:gd name="connsiteX6" fmla="*/ 619523 w 667400"/>
                <a:gd name="connsiteY6" fmla="*/ 128002 h 665095"/>
                <a:gd name="connsiteX7" fmla="*/ 658661 w 667400"/>
                <a:gd name="connsiteY7" fmla="*/ 348597 h 665095"/>
                <a:gd name="connsiteX8" fmla="*/ 662219 w 667400"/>
                <a:gd name="connsiteY8" fmla="*/ 565634 h 665095"/>
                <a:gd name="connsiteX9" fmla="*/ 598175 w 667400"/>
                <a:gd name="connsiteY9" fmla="*/ 640351 h 665095"/>
                <a:gd name="connsiteX10" fmla="*/ 189008 w 667400"/>
                <a:gd name="connsiteY10" fmla="*/ 658141 h 665095"/>
                <a:gd name="connsiteX0" fmla="*/ 189008 w 667400"/>
                <a:gd name="connsiteY0" fmla="*/ 658141 h 665095"/>
                <a:gd name="connsiteX1" fmla="*/ 53805 w 667400"/>
                <a:gd name="connsiteY1" fmla="*/ 533612 h 665095"/>
                <a:gd name="connsiteX2" fmla="*/ 435 w 667400"/>
                <a:gd name="connsiteY2" fmla="*/ 341481 h 665095"/>
                <a:gd name="connsiteX3" fmla="*/ 78711 w 667400"/>
                <a:gd name="connsiteY3" fmla="*/ 120886 h 665095"/>
                <a:gd name="connsiteX4" fmla="*/ 317095 w 667400"/>
                <a:gd name="connsiteY4" fmla="*/ 7031 h 665095"/>
                <a:gd name="connsiteX5" fmla="*/ 505668 w 667400"/>
                <a:gd name="connsiteY5" fmla="*/ 24821 h 665095"/>
                <a:gd name="connsiteX6" fmla="*/ 619523 w 667400"/>
                <a:gd name="connsiteY6" fmla="*/ 128002 h 665095"/>
                <a:gd name="connsiteX7" fmla="*/ 658661 w 667400"/>
                <a:gd name="connsiteY7" fmla="*/ 348597 h 665095"/>
                <a:gd name="connsiteX8" fmla="*/ 662219 w 667400"/>
                <a:gd name="connsiteY8" fmla="*/ 565634 h 665095"/>
                <a:gd name="connsiteX9" fmla="*/ 598175 w 667400"/>
                <a:gd name="connsiteY9" fmla="*/ 640351 h 665095"/>
                <a:gd name="connsiteX10" fmla="*/ 189008 w 667400"/>
                <a:gd name="connsiteY10" fmla="*/ 658141 h 665095"/>
                <a:gd name="connsiteX0" fmla="*/ 189008 w 667400"/>
                <a:gd name="connsiteY0" fmla="*/ 656570 h 663524"/>
                <a:gd name="connsiteX1" fmla="*/ 53805 w 667400"/>
                <a:gd name="connsiteY1" fmla="*/ 532041 h 663524"/>
                <a:gd name="connsiteX2" fmla="*/ 435 w 667400"/>
                <a:gd name="connsiteY2" fmla="*/ 339910 h 663524"/>
                <a:gd name="connsiteX3" fmla="*/ 78711 w 667400"/>
                <a:gd name="connsiteY3" fmla="*/ 119315 h 663524"/>
                <a:gd name="connsiteX4" fmla="*/ 317095 w 667400"/>
                <a:gd name="connsiteY4" fmla="*/ 5460 h 663524"/>
                <a:gd name="connsiteX5" fmla="*/ 505668 w 667400"/>
                <a:gd name="connsiteY5" fmla="*/ 23250 h 663524"/>
                <a:gd name="connsiteX6" fmla="*/ 619523 w 667400"/>
                <a:gd name="connsiteY6" fmla="*/ 126431 h 663524"/>
                <a:gd name="connsiteX7" fmla="*/ 658661 w 667400"/>
                <a:gd name="connsiteY7" fmla="*/ 347026 h 663524"/>
                <a:gd name="connsiteX8" fmla="*/ 662219 w 667400"/>
                <a:gd name="connsiteY8" fmla="*/ 564063 h 663524"/>
                <a:gd name="connsiteX9" fmla="*/ 598175 w 667400"/>
                <a:gd name="connsiteY9" fmla="*/ 638780 h 663524"/>
                <a:gd name="connsiteX10" fmla="*/ 189008 w 667400"/>
                <a:gd name="connsiteY10" fmla="*/ 656570 h 663524"/>
                <a:gd name="connsiteX0" fmla="*/ 189008 w 673194"/>
                <a:gd name="connsiteY0" fmla="*/ 656570 h 671855"/>
                <a:gd name="connsiteX1" fmla="*/ 53805 w 673194"/>
                <a:gd name="connsiteY1" fmla="*/ 532041 h 671855"/>
                <a:gd name="connsiteX2" fmla="*/ 435 w 673194"/>
                <a:gd name="connsiteY2" fmla="*/ 339910 h 671855"/>
                <a:gd name="connsiteX3" fmla="*/ 78711 w 673194"/>
                <a:gd name="connsiteY3" fmla="*/ 119315 h 671855"/>
                <a:gd name="connsiteX4" fmla="*/ 317095 w 673194"/>
                <a:gd name="connsiteY4" fmla="*/ 5460 h 671855"/>
                <a:gd name="connsiteX5" fmla="*/ 505668 w 673194"/>
                <a:gd name="connsiteY5" fmla="*/ 23250 h 671855"/>
                <a:gd name="connsiteX6" fmla="*/ 619523 w 673194"/>
                <a:gd name="connsiteY6" fmla="*/ 126431 h 671855"/>
                <a:gd name="connsiteX7" fmla="*/ 658661 w 673194"/>
                <a:gd name="connsiteY7" fmla="*/ 347026 h 671855"/>
                <a:gd name="connsiteX8" fmla="*/ 662219 w 673194"/>
                <a:gd name="connsiteY8" fmla="*/ 564063 h 671855"/>
                <a:gd name="connsiteX9" fmla="*/ 519654 w 673194"/>
                <a:gd name="connsiteY9" fmla="*/ 659629 h 671855"/>
                <a:gd name="connsiteX10" fmla="*/ 189008 w 673194"/>
                <a:gd name="connsiteY10" fmla="*/ 656570 h 671855"/>
                <a:gd name="connsiteX0" fmla="*/ 189008 w 659072"/>
                <a:gd name="connsiteY0" fmla="*/ 656570 h 671855"/>
                <a:gd name="connsiteX1" fmla="*/ 53805 w 659072"/>
                <a:gd name="connsiteY1" fmla="*/ 532041 h 671855"/>
                <a:gd name="connsiteX2" fmla="*/ 435 w 659072"/>
                <a:gd name="connsiteY2" fmla="*/ 339910 h 671855"/>
                <a:gd name="connsiteX3" fmla="*/ 78711 w 659072"/>
                <a:gd name="connsiteY3" fmla="*/ 119315 h 671855"/>
                <a:gd name="connsiteX4" fmla="*/ 317095 w 659072"/>
                <a:gd name="connsiteY4" fmla="*/ 5460 h 671855"/>
                <a:gd name="connsiteX5" fmla="*/ 505668 w 659072"/>
                <a:gd name="connsiteY5" fmla="*/ 23250 h 671855"/>
                <a:gd name="connsiteX6" fmla="*/ 619523 w 659072"/>
                <a:gd name="connsiteY6" fmla="*/ 126431 h 671855"/>
                <a:gd name="connsiteX7" fmla="*/ 658661 w 659072"/>
                <a:gd name="connsiteY7" fmla="*/ 347026 h 671855"/>
                <a:gd name="connsiteX8" fmla="*/ 632111 w 659072"/>
                <a:gd name="connsiteY8" fmla="*/ 529251 h 671855"/>
                <a:gd name="connsiteX9" fmla="*/ 519654 w 659072"/>
                <a:gd name="connsiteY9" fmla="*/ 659629 h 671855"/>
                <a:gd name="connsiteX10" fmla="*/ 189008 w 659072"/>
                <a:gd name="connsiteY10" fmla="*/ 656570 h 671855"/>
                <a:gd name="connsiteX0" fmla="*/ 189008 w 659072"/>
                <a:gd name="connsiteY0" fmla="*/ 656570 h 671855"/>
                <a:gd name="connsiteX1" fmla="*/ 53805 w 659072"/>
                <a:gd name="connsiteY1" fmla="*/ 532041 h 671855"/>
                <a:gd name="connsiteX2" fmla="*/ 435 w 659072"/>
                <a:gd name="connsiteY2" fmla="*/ 339910 h 671855"/>
                <a:gd name="connsiteX3" fmla="*/ 78711 w 659072"/>
                <a:gd name="connsiteY3" fmla="*/ 119315 h 671855"/>
                <a:gd name="connsiteX4" fmla="*/ 317095 w 659072"/>
                <a:gd name="connsiteY4" fmla="*/ 5460 h 671855"/>
                <a:gd name="connsiteX5" fmla="*/ 505668 w 659072"/>
                <a:gd name="connsiteY5" fmla="*/ 23250 h 671855"/>
                <a:gd name="connsiteX6" fmla="*/ 619523 w 659072"/>
                <a:gd name="connsiteY6" fmla="*/ 126431 h 671855"/>
                <a:gd name="connsiteX7" fmla="*/ 658661 w 659072"/>
                <a:gd name="connsiteY7" fmla="*/ 347026 h 671855"/>
                <a:gd name="connsiteX8" fmla="*/ 632111 w 659072"/>
                <a:gd name="connsiteY8" fmla="*/ 529251 h 671855"/>
                <a:gd name="connsiteX9" fmla="*/ 519654 w 659072"/>
                <a:gd name="connsiteY9" fmla="*/ 659629 h 671855"/>
                <a:gd name="connsiteX10" fmla="*/ 189008 w 659072"/>
                <a:gd name="connsiteY10" fmla="*/ 656570 h 671855"/>
                <a:gd name="connsiteX0" fmla="*/ 189008 w 658759"/>
                <a:gd name="connsiteY0" fmla="*/ 656570 h 671855"/>
                <a:gd name="connsiteX1" fmla="*/ 53805 w 658759"/>
                <a:gd name="connsiteY1" fmla="*/ 532041 h 671855"/>
                <a:gd name="connsiteX2" fmla="*/ 435 w 658759"/>
                <a:gd name="connsiteY2" fmla="*/ 339910 h 671855"/>
                <a:gd name="connsiteX3" fmla="*/ 78711 w 658759"/>
                <a:gd name="connsiteY3" fmla="*/ 119315 h 671855"/>
                <a:gd name="connsiteX4" fmla="*/ 317095 w 658759"/>
                <a:gd name="connsiteY4" fmla="*/ 5460 h 671855"/>
                <a:gd name="connsiteX5" fmla="*/ 505668 w 658759"/>
                <a:gd name="connsiteY5" fmla="*/ 23250 h 671855"/>
                <a:gd name="connsiteX6" fmla="*/ 619523 w 658759"/>
                <a:gd name="connsiteY6" fmla="*/ 126431 h 671855"/>
                <a:gd name="connsiteX7" fmla="*/ 658661 w 658759"/>
                <a:gd name="connsiteY7" fmla="*/ 347026 h 671855"/>
                <a:gd name="connsiteX8" fmla="*/ 610684 w 658759"/>
                <a:gd name="connsiteY8" fmla="*/ 530744 h 671855"/>
                <a:gd name="connsiteX9" fmla="*/ 519654 w 658759"/>
                <a:gd name="connsiteY9" fmla="*/ 659629 h 671855"/>
                <a:gd name="connsiteX10" fmla="*/ 189008 w 658759"/>
                <a:gd name="connsiteY10" fmla="*/ 656570 h 671855"/>
                <a:gd name="connsiteX0" fmla="*/ 189008 w 658759"/>
                <a:gd name="connsiteY0" fmla="*/ 656570 h 674244"/>
                <a:gd name="connsiteX1" fmla="*/ 53805 w 658759"/>
                <a:gd name="connsiteY1" fmla="*/ 532041 h 674244"/>
                <a:gd name="connsiteX2" fmla="*/ 435 w 658759"/>
                <a:gd name="connsiteY2" fmla="*/ 339910 h 674244"/>
                <a:gd name="connsiteX3" fmla="*/ 78711 w 658759"/>
                <a:gd name="connsiteY3" fmla="*/ 119315 h 674244"/>
                <a:gd name="connsiteX4" fmla="*/ 317095 w 658759"/>
                <a:gd name="connsiteY4" fmla="*/ 5460 h 674244"/>
                <a:gd name="connsiteX5" fmla="*/ 505668 w 658759"/>
                <a:gd name="connsiteY5" fmla="*/ 23250 h 674244"/>
                <a:gd name="connsiteX6" fmla="*/ 619523 w 658759"/>
                <a:gd name="connsiteY6" fmla="*/ 126431 h 674244"/>
                <a:gd name="connsiteX7" fmla="*/ 658661 w 658759"/>
                <a:gd name="connsiteY7" fmla="*/ 347026 h 674244"/>
                <a:gd name="connsiteX8" fmla="*/ 610684 w 658759"/>
                <a:gd name="connsiteY8" fmla="*/ 530744 h 674244"/>
                <a:gd name="connsiteX9" fmla="*/ 550691 w 658759"/>
                <a:gd name="connsiteY9" fmla="*/ 663618 h 674244"/>
                <a:gd name="connsiteX10" fmla="*/ 189008 w 658759"/>
                <a:gd name="connsiteY10" fmla="*/ 656570 h 674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8759" h="674244">
                  <a:moveTo>
                    <a:pt x="189008" y="656570"/>
                  </a:moveTo>
                  <a:cubicBezTo>
                    <a:pt x="106194" y="634641"/>
                    <a:pt x="85234" y="584818"/>
                    <a:pt x="53805" y="532041"/>
                  </a:cubicBezTo>
                  <a:cubicBezTo>
                    <a:pt x="22376" y="479264"/>
                    <a:pt x="-3716" y="408698"/>
                    <a:pt x="435" y="339910"/>
                  </a:cubicBezTo>
                  <a:cubicBezTo>
                    <a:pt x="4586" y="271122"/>
                    <a:pt x="25934" y="175057"/>
                    <a:pt x="78711" y="119315"/>
                  </a:cubicBezTo>
                  <a:cubicBezTo>
                    <a:pt x="131488" y="63573"/>
                    <a:pt x="224588" y="17913"/>
                    <a:pt x="317095" y="5460"/>
                  </a:cubicBezTo>
                  <a:cubicBezTo>
                    <a:pt x="409602" y="-6993"/>
                    <a:pt x="455263" y="3088"/>
                    <a:pt x="505668" y="23250"/>
                  </a:cubicBezTo>
                  <a:cubicBezTo>
                    <a:pt x="556073" y="43412"/>
                    <a:pt x="594024" y="72468"/>
                    <a:pt x="619523" y="126431"/>
                  </a:cubicBezTo>
                  <a:cubicBezTo>
                    <a:pt x="645022" y="180394"/>
                    <a:pt x="660134" y="279641"/>
                    <a:pt x="658661" y="347026"/>
                  </a:cubicBezTo>
                  <a:cubicBezTo>
                    <a:pt x="657188" y="414411"/>
                    <a:pt x="628679" y="477979"/>
                    <a:pt x="610684" y="530744"/>
                  </a:cubicBezTo>
                  <a:cubicBezTo>
                    <a:pt x="592689" y="583509"/>
                    <a:pt x="593040" y="653820"/>
                    <a:pt x="550691" y="663618"/>
                  </a:cubicBezTo>
                  <a:cubicBezTo>
                    <a:pt x="471823" y="679036"/>
                    <a:pt x="271822" y="678499"/>
                    <a:pt x="189008" y="656570"/>
                  </a:cubicBezTo>
                  <a:close/>
                </a:path>
              </a:pathLst>
            </a:custGeom>
            <a:gradFill>
              <a:gsLst>
                <a:gs pos="0">
                  <a:srgbClr val="FFF200"/>
                </a:gs>
                <a:gs pos="100000">
                  <a:srgbClr val="FFC000"/>
                </a:gs>
              </a:gsLst>
              <a:lin ang="5400000" scaled="0"/>
            </a:gra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6789184" y="997200"/>
              <a:ext cx="545669" cy="545669"/>
              <a:chOff x="7394203" y="1038373"/>
              <a:chExt cx="545669" cy="545669"/>
            </a:xfrm>
          </p:grpSpPr>
          <p:sp>
            <p:nvSpPr>
              <p:cNvPr id="69" name="Oval 68"/>
              <p:cNvSpPr/>
              <p:nvPr/>
            </p:nvSpPr>
            <p:spPr>
              <a:xfrm>
                <a:off x="7394203" y="1038373"/>
                <a:ext cx="545669" cy="545669"/>
              </a:xfrm>
              <a:prstGeom prst="ellipse">
                <a:avLst/>
              </a:prstGeom>
              <a:gradFill>
                <a:gsLst>
                  <a:gs pos="0">
                    <a:srgbClr val="FFF200"/>
                  </a:gs>
                  <a:gs pos="100000">
                    <a:srgbClr val="FFC000"/>
                  </a:gs>
                </a:gsLst>
                <a:lin ang="5400000" scaled="0"/>
              </a:gradFill>
              <a:ln>
                <a:noFill/>
              </a:ln>
              <a:scene3d>
                <a:camera prst="orthographicFront"/>
                <a:lightRig rig="threePt" dir="t">
                  <a:rot lat="0" lon="0" rev="10800000"/>
                </a:lightRig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7440009" y="1084179"/>
                <a:ext cx="454057" cy="45405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6677884" y="880104"/>
              <a:ext cx="509854" cy="444402"/>
              <a:chOff x="7282903" y="937435"/>
              <a:chExt cx="509854" cy="444402"/>
            </a:xfrm>
            <a:scene3d>
              <a:camera prst="orthographicFront"/>
              <a:lightRig rig="threePt" dir="t"/>
            </a:scene3d>
          </p:grpSpPr>
          <p:sp>
            <p:nvSpPr>
              <p:cNvPr id="63" name="Freeform 62"/>
              <p:cNvSpPr/>
              <p:nvPr/>
            </p:nvSpPr>
            <p:spPr>
              <a:xfrm>
                <a:off x="7282903" y="937435"/>
                <a:ext cx="509854" cy="444402"/>
              </a:xfrm>
              <a:custGeom>
                <a:avLst/>
                <a:gdLst>
                  <a:gd name="connsiteX0" fmla="*/ 17223 w 517238"/>
                  <a:gd name="connsiteY0" fmla="*/ 441604 h 441793"/>
                  <a:gd name="connsiteX1" fmla="*/ 2151 w 517238"/>
                  <a:gd name="connsiteY1" fmla="*/ 326048 h 441793"/>
                  <a:gd name="connsiteX2" fmla="*/ 67465 w 517238"/>
                  <a:gd name="connsiteY2" fmla="*/ 120057 h 441793"/>
                  <a:gd name="connsiteX3" fmla="*/ 283505 w 517238"/>
                  <a:gd name="connsiteY3" fmla="*/ 4501 h 441793"/>
                  <a:gd name="connsiteX4" fmla="*/ 509593 w 517238"/>
                  <a:gd name="connsiteY4" fmla="*/ 24598 h 441793"/>
                  <a:gd name="connsiteX5" fmla="*/ 449303 w 517238"/>
                  <a:gd name="connsiteY5" fmla="*/ 34646 h 441793"/>
                  <a:gd name="connsiteX6" fmla="*/ 303601 w 517238"/>
                  <a:gd name="connsiteY6" fmla="*/ 44694 h 441793"/>
                  <a:gd name="connsiteX7" fmla="*/ 102634 w 517238"/>
                  <a:gd name="connsiteY7" fmla="*/ 135130 h 441793"/>
                  <a:gd name="connsiteX8" fmla="*/ 32296 w 517238"/>
                  <a:gd name="connsiteY8" fmla="*/ 300927 h 441793"/>
                  <a:gd name="connsiteX9" fmla="*/ 17223 w 517238"/>
                  <a:gd name="connsiteY9" fmla="*/ 441604 h 441793"/>
                  <a:gd name="connsiteX0" fmla="*/ 17223 w 517238"/>
                  <a:gd name="connsiteY0" fmla="*/ 441604 h 441793"/>
                  <a:gd name="connsiteX1" fmla="*/ 2151 w 517238"/>
                  <a:gd name="connsiteY1" fmla="*/ 326048 h 441793"/>
                  <a:gd name="connsiteX2" fmla="*/ 67465 w 517238"/>
                  <a:gd name="connsiteY2" fmla="*/ 120057 h 441793"/>
                  <a:gd name="connsiteX3" fmla="*/ 283505 w 517238"/>
                  <a:gd name="connsiteY3" fmla="*/ 4501 h 441793"/>
                  <a:gd name="connsiteX4" fmla="*/ 509593 w 517238"/>
                  <a:gd name="connsiteY4" fmla="*/ 24598 h 441793"/>
                  <a:gd name="connsiteX5" fmla="*/ 449303 w 517238"/>
                  <a:gd name="connsiteY5" fmla="*/ 34646 h 441793"/>
                  <a:gd name="connsiteX6" fmla="*/ 303601 w 517238"/>
                  <a:gd name="connsiteY6" fmla="*/ 44694 h 441793"/>
                  <a:gd name="connsiteX7" fmla="*/ 99566 w 517238"/>
                  <a:gd name="connsiteY7" fmla="*/ 150472 h 441793"/>
                  <a:gd name="connsiteX8" fmla="*/ 32296 w 517238"/>
                  <a:gd name="connsiteY8" fmla="*/ 300927 h 441793"/>
                  <a:gd name="connsiteX9" fmla="*/ 17223 w 517238"/>
                  <a:gd name="connsiteY9" fmla="*/ 441604 h 441793"/>
                  <a:gd name="connsiteX0" fmla="*/ 17223 w 517674"/>
                  <a:gd name="connsiteY0" fmla="*/ 441604 h 441793"/>
                  <a:gd name="connsiteX1" fmla="*/ 2151 w 517674"/>
                  <a:gd name="connsiteY1" fmla="*/ 326048 h 441793"/>
                  <a:gd name="connsiteX2" fmla="*/ 67465 w 517674"/>
                  <a:gd name="connsiteY2" fmla="*/ 120057 h 441793"/>
                  <a:gd name="connsiteX3" fmla="*/ 283505 w 517674"/>
                  <a:gd name="connsiteY3" fmla="*/ 4501 h 441793"/>
                  <a:gd name="connsiteX4" fmla="*/ 509593 w 517674"/>
                  <a:gd name="connsiteY4" fmla="*/ 24598 h 441793"/>
                  <a:gd name="connsiteX5" fmla="*/ 449303 w 517674"/>
                  <a:gd name="connsiteY5" fmla="*/ 34646 h 441793"/>
                  <a:gd name="connsiteX6" fmla="*/ 275985 w 517674"/>
                  <a:gd name="connsiteY6" fmla="*/ 47762 h 441793"/>
                  <a:gd name="connsiteX7" fmla="*/ 99566 w 517674"/>
                  <a:gd name="connsiteY7" fmla="*/ 150472 h 441793"/>
                  <a:gd name="connsiteX8" fmla="*/ 32296 w 517674"/>
                  <a:gd name="connsiteY8" fmla="*/ 300927 h 441793"/>
                  <a:gd name="connsiteX9" fmla="*/ 17223 w 517674"/>
                  <a:gd name="connsiteY9" fmla="*/ 441604 h 441793"/>
                  <a:gd name="connsiteX0" fmla="*/ 17223 w 517674"/>
                  <a:gd name="connsiteY0" fmla="*/ 441604 h 441793"/>
                  <a:gd name="connsiteX1" fmla="*/ 2151 w 517674"/>
                  <a:gd name="connsiteY1" fmla="*/ 326048 h 441793"/>
                  <a:gd name="connsiteX2" fmla="*/ 67465 w 517674"/>
                  <a:gd name="connsiteY2" fmla="*/ 120057 h 441793"/>
                  <a:gd name="connsiteX3" fmla="*/ 283505 w 517674"/>
                  <a:gd name="connsiteY3" fmla="*/ 4501 h 441793"/>
                  <a:gd name="connsiteX4" fmla="*/ 509593 w 517674"/>
                  <a:gd name="connsiteY4" fmla="*/ 24598 h 441793"/>
                  <a:gd name="connsiteX5" fmla="*/ 449303 w 517674"/>
                  <a:gd name="connsiteY5" fmla="*/ 34646 h 441793"/>
                  <a:gd name="connsiteX6" fmla="*/ 275985 w 517674"/>
                  <a:gd name="connsiteY6" fmla="*/ 47762 h 441793"/>
                  <a:gd name="connsiteX7" fmla="*/ 99566 w 517674"/>
                  <a:gd name="connsiteY7" fmla="*/ 150472 h 441793"/>
                  <a:gd name="connsiteX8" fmla="*/ 32296 w 517674"/>
                  <a:gd name="connsiteY8" fmla="*/ 300927 h 441793"/>
                  <a:gd name="connsiteX9" fmla="*/ 17223 w 517674"/>
                  <a:gd name="connsiteY9" fmla="*/ 441604 h 441793"/>
                  <a:gd name="connsiteX0" fmla="*/ 17223 w 516497"/>
                  <a:gd name="connsiteY0" fmla="*/ 444853 h 445042"/>
                  <a:gd name="connsiteX1" fmla="*/ 2151 w 516497"/>
                  <a:gd name="connsiteY1" fmla="*/ 329297 h 445042"/>
                  <a:gd name="connsiteX2" fmla="*/ 67465 w 516497"/>
                  <a:gd name="connsiteY2" fmla="*/ 123306 h 445042"/>
                  <a:gd name="connsiteX3" fmla="*/ 283505 w 516497"/>
                  <a:gd name="connsiteY3" fmla="*/ 7750 h 445042"/>
                  <a:gd name="connsiteX4" fmla="*/ 509593 w 516497"/>
                  <a:gd name="connsiteY4" fmla="*/ 27847 h 445042"/>
                  <a:gd name="connsiteX5" fmla="*/ 449303 w 516497"/>
                  <a:gd name="connsiteY5" fmla="*/ 37895 h 445042"/>
                  <a:gd name="connsiteX6" fmla="*/ 275985 w 516497"/>
                  <a:gd name="connsiteY6" fmla="*/ 51011 h 445042"/>
                  <a:gd name="connsiteX7" fmla="*/ 99566 w 516497"/>
                  <a:gd name="connsiteY7" fmla="*/ 153721 h 445042"/>
                  <a:gd name="connsiteX8" fmla="*/ 32296 w 516497"/>
                  <a:gd name="connsiteY8" fmla="*/ 304176 h 445042"/>
                  <a:gd name="connsiteX9" fmla="*/ 17223 w 516497"/>
                  <a:gd name="connsiteY9" fmla="*/ 444853 h 445042"/>
                  <a:gd name="connsiteX0" fmla="*/ 17223 w 509854"/>
                  <a:gd name="connsiteY0" fmla="*/ 444213 h 444402"/>
                  <a:gd name="connsiteX1" fmla="*/ 2151 w 509854"/>
                  <a:gd name="connsiteY1" fmla="*/ 328657 h 444402"/>
                  <a:gd name="connsiteX2" fmla="*/ 67465 w 509854"/>
                  <a:gd name="connsiteY2" fmla="*/ 122666 h 444402"/>
                  <a:gd name="connsiteX3" fmla="*/ 283505 w 509854"/>
                  <a:gd name="connsiteY3" fmla="*/ 7110 h 444402"/>
                  <a:gd name="connsiteX4" fmla="*/ 509593 w 509854"/>
                  <a:gd name="connsiteY4" fmla="*/ 27207 h 444402"/>
                  <a:gd name="connsiteX5" fmla="*/ 449303 w 509854"/>
                  <a:gd name="connsiteY5" fmla="*/ 37255 h 444402"/>
                  <a:gd name="connsiteX6" fmla="*/ 275985 w 509854"/>
                  <a:gd name="connsiteY6" fmla="*/ 50371 h 444402"/>
                  <a:gd name="connsiteX7" fmla="*/ 99566 w 509854"/>
                  <a:gd name="connsiteY7" fmla="*/ 153081 h 444402"/>
                  <a:gd name="connsiteX8" fmla="*/ 32296 w 509854"/>
                  <a:gd name="connsiteY8" fmla="*/ 303536 h 444402"/>
                  <a:gd name="connsiteX9" fmla="*/ 17223 w 509854"/>
                  <a:gd name="connsiteY9" fmla="*/ 444213 h 444402"/>
                  <a:gd name="connsiteX0" fmla="*/ 17223 w 509854"/>
                  <a:gd name="connsiteY0" fmla="*/ 444213 h 444402"/>
                  <a:gd name="connsiteX1" fmla="*/ 2151 w 509854"/>
                  <a:gd name="connsiteY1" fmla="*/ 328657 h 444402"/>
                  <a:gd name="connsiteX2" fmla="*/ 67465 w 509854"/>
                  <a:gd name="connsiteY2" fmla="*/ 122666 h 444402"/>
                  <a:gd name="connsiteX3" fmla="*/ 283505 w 509854"/>
                  <a:gd name="connsiteY3" fmla="*/ 7110 h 444402"/>
                  <a:gd name="connsiteX4" fmla="*/ 509593 w 509854"/>
                  <a:gd name="connsiteY4" fmla="*/ 27207 h 444402"/>
                  <a:gd name="connsiteX5" fmla="*/ 449303 w 509854"/>
                  <a:gd name="connsiteY5" fmla="*/ 37255 h 444402"/>
                  <a:gd name="connsiteX6" fmla="*/ 275985 w 509854"/>
                  <a:gd name="connsiteY6" fmla="*/ 50371 h 444402"/>
                  <a:gd name="connsiteX7" fmla="*/ 99566 w 509854"/>
                  <a:gd name="connsiteY7" fmla="*/ 153081 h 444402"/>
                  <a:gd name="connsiteX8" fmla="*/ 32296 w 509854"/>
                  <a:gd name="connsiteY8" fmla="*/ 303536 h 444402"/>
                  <a:gd name="connsiteX9" fmla="*/ 17223 w 509854"/>
                  <a:gd name="connsiteY9" fmla="*/ 444213 h 444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9854" h="444402">
                    <a:moveTo>
                      <a:pt x="17223" y="444213"/>
                    </a:moveTo>
                    <a:cubicBezTo>
                      <a:pt x="12199" y="448400"/>
                      <a:pt x="-6223" y="382248"/>
                      <a:pt x="2151" y="328657"/>
                    </a:cubicBezTo>
                    <a:cubicBezTo>
                      <a:pt x="10525" y="275066"/>
                      <a:pt x="8299" y="197736"/>
                      <a:pt x="67465" y="122666"/>
                    </a:cubicBezTo>
                    <a:cubicBezTo>
                      <a:pt x="126631" y="47596"/>
                      <a:pt x="209817" y="23020"/>
                      <a:pt x="283505" y="7110"/>
                    </a:cubicBezTo>
                    <a:cubicBezTo>
                      <a:pt x="357193" y="-8800"/>
                      <a:pt x="506508" y="3773"/>
                      <a:pt x="509593" y="27207"/>
                    </a:cubicBezTo>
                    <a:cubicBezTo>
                      <a:pt x="512678" y="50641"/>
                      <a:pt x="488238" y="33394"/>
                      <a:pt x="449303" y="37255"/>
                    </a:cubicBezTo>
                    <a:cubicBezTo>
                      <a:pt x="410368" y="41116"/>
                      <a:pt x="352685" y="31067"/>
                      <a:pt x="275985" y="50371"/>
                    </a:cubicBezTo>
                    <a:cubicBezTo>
                      <a:pt x="199285" y="69675"/>
                      <a:pt x="144783" y="110376"/>
                      <a:pt x="99566" y="153081"/>
                    </a:cubicBezTo>
                    <a:cubicBezTo>
                      <a:pt x="54349" y="195786"/>
                      <a:pt x="46020" y="255014"/>
                      <a:pt x="32296" y="303536"/>
                    </a:cubicBezTo>
                    <a:cubicBezTo>
                      <a:pt x="18572" y="352058"/>
                      <a:pt x="22247" y="440026"/>
                      <a:pt x="17223" y="44421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7647020" y="949229"/>
                <a:ext cx="64011" cy="480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530329" y="961560"/>
                <a:ext cx="64011" cy="480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7414364" y="1006512"/>
                <a:ext cx="64011" cy="480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1" name="Oval 60"/>
            <p:cNvSpPr/>
            <p:nvPr/>
          </p:nvSpPr>
          <p:spPr>
            <a:xfrm>
              <a:off x="6830688" y="1479972"/>
              <a:ext cx="51254" cy="57013"/>
            </a:xfrm>
            <a:prstGeom prst="ellipse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791004" y="1131534"/>
              <a:ext cx="55015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ACME</a:t>
              </a:r>
              <a:endParaRPr lang="en-US" sz="10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147312" y="4179332"/>
                <a:ext cx="5069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</m:oMath>
                  </m:oMathPara>
                </a14:m>
                <a:endParaRPr lang="en-US" dirty="0">
                  <a:solidFill>
                    <a:srgbClr val="FF6699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7312" y="4179332"/>
                <a:ext cx="506998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Straight Connector 71"/>
          <p:cNvCxnSpPr/>
          <p:nvPr/>
        </p:nvCxnSpPr>
        <p:spPr>
          <a:xfrm>
            <a:off x="3140765" y="3776870"/>
            <a:ext cx="1245706" cy="2637182"/>
          </a:xfrm>
          <a:prstGeom prst="line">
            <a:avLst/>
          </a:prstGeom>
          <a:ln w="38100">
            <a:gradFill>
              <a:gsLst>
                <a:gs pos="0">
                  <a:srgbClr val="FFC000"/>
                </a:gs>
                <a:gs pos="100000">
                  <a:srgbClr val="00FFFF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2"/>
          <p:cNvSpPr/>
          <p:nvPr/>
        </p:nvSpPr>
        <p:spPr>
          <a:xfrm>
            <a:off x="4281685" y="6293605"/>
            <a:ext cx="228599" cy="228599"/>
          </a:xfrm>
          <a:prstGeom prst="ellipse">
            <a:avLst/>
          </a:prstGeom>
          <a:solidFill>
            <a:srgbClr val="0070C0"/>
          </a:solidFill>
          <a:ln w="5715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73"/>
          <p:cNvGrpSpPr/>
          <p:nvPr/>
        </p:nvGrpSpPr>
        <p:grpSpPr>
          <a:xfrm rot="20155912">
            <a:off x="3002780" y="3880370"/>
            <a:ext cx="588165" cy="2893151"/>
            <a:chOff x="3221835" y="838199"/>
            <a:chExt cx="588165" cy="2893151"/>
          </a:xfrm>
        </p:grpSpPr>
        <p:sp>
          <p:nvSpPr>
            <p:cNvPr id="75" name="Left Brace 74"/>
            <p:cNvSpPr/>
            <p:nvPr/>
          </p:nvSpPr>
          <p:spPr>
            <a:xfrm>
              <a:off x="3505200" y="838199"/>
              <a:ext cx="304800" cy="2893151"/>
            </a:xfrm>
            <a:prstGeom prst="leftBrace">
              <a:avLst>
                <a:gd name="adj1" fmla="val 34676"/>
                <a:gd name="adj2" fmla="val 50000"/>
              </a:avLst>
            </a:prstGeom>
            <a:noFill/>
            <a:ln w="285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221835" y="210010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67" name="Oval 66"/>
          <p:cNvSpPr/>
          <p:nvPr/>
        </p:nvSpPr>
        <p:spPr>
          <a:xfrm>
            <a:off x="3037538" y="3647138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2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73913E-6 C 0.00104 0.23196 -0.14271 0.42229 -0.32066 0.42229 C -0.49792 0.42229 -0.64097 0.23196 -0.64097 1.73913E-6 C -0.64097 -0.23266 -0.49792 -0.42137 -0.32066 -0.42137 C -0.14271 -0.42137 0.00052 -0.23266 1.11111E-6 1.73913E-6 Z " pathEditMode="relative" rAng="5400000" ptsTypes="fffff">
                                      <p:cBhvr>
                                        <p:cTn id="44" dur="2000" spd="-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97" y="4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repeatCount="2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00"/>
                            </p:stCondLst>
                            <p:childTnLst>
                              <p:par>
                                <p:cTn id="110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17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40" grpId="0" animBg="1"/>
      <p:bldP spid="41" grpId="0" animBg="1"/>
      <p:bldP spid="18" grpId="0"/>
      <p:bldP spid="42" grpId="0"/>
      <p:bldP spid="43" grpId="0"/>
      <p:bldP spid="44" grpId="0"/>
      <p:bldP spid="45" grpId="0"/>
      <p:bldP spid="19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20" grpId="0" animBg="1"/>
      <p:bldP spid="71" grpId="0"/>
      <p:bldP spid="73" grpId="0" animBg="1"/>
      <p:bldP spid="6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Trigonometry: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𝜋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8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28600" y="838200"/>
            <a:ext cx="5846476" cy="5846476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3147392" y="1223431"/>
            <a:ext cx="2927684" cy="2543543"/>
          </a:xfrm>
          <a:prstGeom prst="triangle">
            <a:avLst>
              <a:gd name="adj" fmla="val 49756"/>
            </a:avLst>
          </a:prstGeom>
          <a:gradFill>
            <a:gsLst>
              <a:gs pos="100000">
                <a:schemeClr val="bg2"/>
              </a:gs>
              <a:gs pos="0">
                <a:srgbClr val="0070C0"/>
              </a:gs>
            </a:gsLst>
            <a:lin ang="27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Want to approximate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205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Oval 66"/>
          <p:cNvSpPr/>
          <p:nvPr/>
        </p:nvSpPr>
        <p:spPr>
          <a:xfrm>
            <a:off x="3037538" y="3647138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581400" y="3092830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92830"/>
                <a:ext cx="378758" cy="56477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465703" y="1516973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703" y="1516973"/>
                <a:ext cx="378758" cy="56477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408493" y="3124200"/>
                <a:ext cx="378758" cy="564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8493" y="3124200"/>
                <a:ext cx="378758" cy="56477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3658472" y="21792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555006" y="3810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289047" y="21792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00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-4648200" y="325724"/>
            <a:ext cx="11637676" cy="11637676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1161788" y="1092544"/>
            <a:ext cx="5827688" cy="5063038"/>
          </a:xfrm>
          <a:prstGeom prst="triangle">
            <a:avLst>
              <a:gd name="adj" fmla="val 49756"/>
            </a:avLst>
          </a:prstGeom>
          <a:gradFill>
            <a:gsLst>
              <a:gs pos="100000">
                <a:schemeClr val="bg2"/>
              </a:gs>
              <a:gs pos="0">
                <a:srgbClr val="0070C0"/>
              </a:gs>
            </a:gsLst>
            <a:lin ang="27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70638" y="5562600"/>
                <a:ext cx="869898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638" y="5562600"/>
                <a:ext cx="869898" cy="56476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682605" y="1411871"/>
                <a:ext cx="786054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2605" y="1411871"/>
                <a:ext cx="786054" cy="5647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6087154" y="5562600"/>
                <a:ext cx="814388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7154" y="5562600"/>
                <a:ext cx="814388" cy="56476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2298565" y="3395040"/>
            <a:ext cx="411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067049" y="6241227"/>
            <a:ext cx="50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562599" y="3390320"/>
            <a:ext cx="662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Trigonometry: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𝜋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8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Want to approximate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205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Oval 22"/>
          <p:cNvSpPr/>
          <p:nvPr/>
        </p:nvSpPr>
        <p:spPr>
          <a:xfrm>
            <a:off x="1056338" y="6030262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3876360" y="1103064"/>
            <a:ext cx="190689" cy="5039847"/>
            <a:chOff x="3876360" y="1103064"/>
            <a:chExt cx="190689" cy="5039847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4067049" y="1103064"/>
              <a:ext cx="0" cy="5036688"/>
            </a:xfrm>
            <a:prstGeom prst="line">
              <a:avLst/>
            </a:prstGeom>
            <a:ln w="28575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3876360" y="5968314"/>
              <a:ext cx="174597" cy="174597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470976" y="1536357"/>
                <a:ext cx="786054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976" y="1536357"/>
                <a:ext cx="786054" cy="56476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64003" y="1538848"/>
                <a:ext cx="786054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003" y="1538848"/>
                <a:ext cx="786054" cy="56476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2406882" y="6201788"/>
            <a:ext cx="50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FF00"/>
                </a:solidFill>
              </a:rPr>
              <a:t>1/2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10123" y="6212156"/>
            <a:ext cx="50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1/2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754548" y="3726549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6699"/>
                </a:solidFill>
              </a:rPr>
              <a:t>x</a:t>
            </a:r>
            <a:endParaRPr lang="en-US" i="1" dirty="0">
              <a:solidFill>
                <a:srgbClr val="FF66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324600" y="1219200"/>
                <a:ext cx="1794017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1219200"/>
                <a:ext cx="1794017" cy="76937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086600" y="1905000"/>
                <a:ext cx="1314527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=1−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1905000"/>
                <a:ext cx="1314527" cy="61093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194065" y="2514600"/>
                <a:ext cx="1555298" cy="9106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ra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4065" y="2514600"/>
                <a:ext cx="1555298" cy="9106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038600" y="3517739"/>
                <a:ext cx="517386" cy="67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6699"/>
                  </a:solidFill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517739"/>
                <a:ext cx="517386" cy="67326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1563501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39" grpId="0"/>
      <p:bldP spid="29" grpId="0"/>
      <p:bldP spid="30" grpId="0"/>
      <p:bldP spid="31" grpId="0"/>
      <p:bldP spid="32" grpId="0"/>
      <p:bldP spid="15" grpId="0"/>
      <p:bldP spid="17" grpId="0"/>
      <p:bldP spid="35" grpId="0"/>
      <p:bldP spid="36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-4648200" y="325724"/>
            <a:ext cx="11637676" cy="11637676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1161788" y="1092544"/>
            <a:ext cx="5827688" cy="5063038"/>
          </a:xfrm>
          <a:prstGeom prst="triangle">
            <a:avLst>
              <a:gd name="adj" fmla="val 49756"/>
            </a:avLst>
          </a:prstGeom>
          <a:gradFill>
            <a:gsLst>
              <a:gs pos="100000">
                <a:schemeClr val="bg2"/>
              </a:gs>
              <a:gs pos="0">
                <a:srgbClr val="0070C0"/>
              </a:gs>
            </a:gsLst>
            <a:lin ang="27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3876360" y="1103064"/>
            <a:ext cx="190689" cy="5039847"/>
            <a:chOff x="3876360" y="1103064"/>
            <a:chExt cx="190689" cy="5039847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4067049" y="1103064"/>
              <a:ext cx="0" cy="5036688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3876360" y="5968314"/>
              <a:ext cx="174597" cy="174597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Isosceles Triangle 27"/>
          <p:cNvSpPr/>
          <p:nvPr/>
        </p:nvSpPr>
        <p:spPr>
          <a:xfrm rot="5400000" flipV="1">
            <a:off x="89253" y="2181524"/>
            <a:ext cx="5052521" cy="289560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  <a:alpha val="50000"/>
                </a:srgbClr>
              </a:gs>
              <a:gs pos="50000">
                <a:srgbClr val="00B050">
                  <a:shade val="67500"/>
                  <a:satMod val="115000"/>
                  <a:alpha val="30000"/>
                </a:srgbClr>
              </a:gs>
              <a:gs pos="100000">
                <a:srgbClr val="00B050">
                  <a:shade val="100000"/>
                  <a:satMod val="115000"/>
                  <a:alpha val="50000"/>
                </a:srgbClr>
              </a:gs>
            </a:gsLst>
            <a:lin ang="8100000" scaled="1"/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70638" y="5562600"/>
                <a:ext cx="869898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638" y="5562600"/>
                <a:ext cx="869898" cy="56476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6087154" y="5562600"/>
                <a:ext cx="814388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7154" y="5562600"/>
                <a:ext cx="814388" cy="5647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2298565" y="3395040"/>
            <a:ext cx="411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562599" y="3390320"/>
            <a:ext cx="662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Trigonometry: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𝜋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8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Want to approximate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205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470976" y="1536357"/>
                <a:ext cx="786054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976" y="1536357"/>
                <a:ext cx="786054" cy="56476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64003" y="1538848"/>
                <a:ext cx="786054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003" y="1538848"/>
                <a:ext cx="786054" cy="56476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2406882" y="6201788"/>
            <a:ext cx="50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FF00"/>
                </a:solidFill>
              </a:rPr>
              <a:t>1/2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10123" y="6212156"/>
            <a:ext cx="50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1/2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754548" y="3726549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6699"/>
                </a:solidFill>
              </a:rPr>
              <a:t>x</a:t>
            </a:r>
            <a:endParaRPr lang="en-US" i="1" dirty="0">
              <a:solidFill>
                <a:srgbClr val="FF66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324600" y="1219200"/>
                <a:ext cx="1794017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1219200"/>
                <a:ext cx="1794017" cy="76937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086600" y="1905000"/>
                <a:ext cx="1314527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=1−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1905000"/>
                <a:ext cx="1314527" cy="61093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194065" y="2514600"/>
                <a:ext cx="1555298" cy="9106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ra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4065" y="2514600"/>
                <a:ext cx="1555298" cy="9106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038600" y="3517739"/>
                <a:ext cx="517386" cy="67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6699"/>
                  </a:solidFill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517739"/>
                <a:ext cx="517386" cy="67326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 rot="5400000" flipV="1">
            <a:off x="2257611" y="2188290"/>
            <a:ext cx="2880319" cy="5054267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  <a:alpha val="50000"/>
                </a:srgbClr>
              </a:gs>
              <a:gs pos="50000">
                <a:srgbClr val="00B050">
                  <a:shade val="67500"/>
                  <a:satMod val="115000"/>
                  <a:alpha val="30000"/>
                </a:srgbClr>
              </a:gs>
              <a:gs pos="100000">
                <a:srgbClr val="00B050">
                  <a:shade val="100000"/>
                  <a:satMod val="115000"/>
                  <a:alpha val="50000"/>
                </a:srgbClr>
              </a:gs>
            </a:gsLst>
            <a:lin ang="8100000" scaled="1"/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rved Down Arrow 4"/>
          <p:cNvSpPr/>
          <p:nvPr/>
        </p:nvSpPr>
        <p:spPr>
          <a:xfrm rot="2674992">
            <a:off x="4318743" y="2785847"/>
            <a:ext cx="1265472" cy="457200"/>
          </a:xfrm>
          <a:prstGeom prst="curvedDownArrow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3697770" y="6168820"/>
                <a:ext cx="517386" cy="67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6699"/>
                  </a:solidFill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770" y="6168820"/>
                <a:ext cx="517386" cy="67326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6258456" y="4715423"/>
            <a:ext cx="50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FF00"/>
                </a:solidFill>
              </a:rPr>
              <a:t>1/2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63947" y="4204408"/>
            <a:ext cx="411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880946" y="5566980"/>
                <a:ext cx="786054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0946" y="5566980"/>
                <a:ext cx="786054" cy="56476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Oval 22"/>
          <p:cNvSpPr/>
          <p:nvPr/>
        </p:nvSpPr>
        <p:spPr>
          <a:xfrm>
            <a:off x="1056338" y="6030262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98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4" grpId="0" animBg="1"/>
      <p:bldP spid="5" grpId="0" animBg="1"/>
      <p:bldP spid="5" grpId="1" animBg="1"/>
      <p:bldP spid="33" grpId="0"/>
      <p:bldP spid="34" grpId="0"/>
      <p:bldP spid="40" grpId="0"/>
      <p:bldP spid="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-4648200" y="325724"/>
            <a:ext cx="11637676" cy="11637676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Trigonometry: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𝜋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8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Want to approximate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205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324600" y="1219200"/>
                <a:ext cx="1794017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1219200"/>
                <a:ext cx="1794017" cy="76937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086600" y="1905000"/>
                <a:ext cx="1314527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=1−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1905000"/>
                <a:ext cx="1314527" cy="61093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194065" y="2514600"/>
                <a:ext cx="1555298" cy="9106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ra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4065" y="2514600"/>
                <a:ext cx="1555298" cy="9106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 rot="5400000" flipV="1">
            <a:off x="2257611" y="2188290"/>
            <a:ext cx="2880319" cy="5054267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  <a:alpha val="50000"/>
                </a:srgbClr>
              </a:gs>
              <a:gs pos="50000">
                <a:srgbClr val="00B050">
                  <a:shade val="67500"/>
                  <a:satMod val="115000"/>
                  <a:alpha val="30000"/>
                </a:srgbClr>
              </a:gs>
              <a:gs pos="100000">
                <a:srgbClr val="00B050">
                  <a:shade val="100000"/>
                  <a:satMod val="115000"/>
                  <a:alpha val="50000"/>
                </a:srgbClr>
              </a:gs>
            </a:gsLst>
            <a:lin ang="8100000" scaled="1"/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3697770" y="6168820"/>
                <a:ext cx="517386" cy="67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6699"/>
                  </a:solidFill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770" y="6168820"/>
                <a:ext cx="517386" cy="67326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6258456" y="4715423"/>
            <a:ext cx="50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FF00"/>
                </a:solidFill>
              </a:rPr>
              <a:t>1/2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63947" y="4204408"/>
            <a:ext cx="411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880946" y="5566980"/>
                <a:ext cx="786054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0946" y="5566980"/>
                <a:ext cx="786054" cy="56476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Oval 22"/>
          <p:cNvSpPr/>
          <p:nvPr/>
        </p:nvSpPr>
        <p:spPr>
          <a:xfrm>
            <a:off x="1056338" y="6030262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1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-5334000" y="-1524000"/>
            <a:ext cx="11637676" cy="11637676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Trigonometry: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𝜋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8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Want to approximate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205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 rot="5400000" flipV="1">
            <a:off x="1571811" y="338566"/>
            <a:ext cx="2880319" cy="5054267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  <a:alpha val="50000"/>
                </a:srgbClr>
              </a:gs>
              <a:gs pos="50000">
                <a:srgbClr val="00B050">
                  <a:shade val="67500"/>
                  <a:satMod val="115000"/>
                  <a:alpha val="30000"/>
                </a:srgbClr>
              </a:gs>
              <a:gs pos="100000">
                <a:srgbClr val="00B050">
                  <a:shade val="100000"/>
                  <a:satMod val="115000"/>
                  <a:alpha val="50000"/>
                </a:srgbClr>
              </a:gs>
            </a:gsLst>
            <a:lin ang="8100000" scaled="1"/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3011970" y="4319096"/>
                <a:ext cx="517386" cy="67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6699"/>
                  </a:solidFill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970" y="4319096"/>
                <a:ext cx="517386" cy="67326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5026668" y="2823749"/>
            <a:ext cx="50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FF00"/>
                </a:solidFill>
              </a:rPr>
              <a:t>1/2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78147" y="2354684"/>
            <a:ext cx="411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195146" y="3717256"/>
                <a:ext cx="786054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146" y="3717256"/>
                <a:ext cx="786054" cy="56476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Oval 22"/>
          <p:cNvSpPr/>
          <p:nvPr/>
        </p:nvSpPr>
        <p:spPr>
          <a:xfrm>
            <a:off x="370538" y="4180538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539487" y="880745"/>
            <a:ext cx="918736" cy="3430560"/>
            <a:chOff x="5999219" y="1485996"/>
            <a:chExt cx="918736" cy="3430560"/>
          </a:xfrm>
        </p:grpSpPr>
        <p:sp>
          <p:nvSpPr>
            <p:cNvPr id="5" name="Freeform 4"/>
            <p:cNvSpPr/>
            <p:nvPr/>
          </p:nvSpPr>
          <p:spPr>
            <a:xfrm>
              <a:off x="6135758" y="1961322"/>
              <a:ext cx="782197" cy="2955234"/>
            </a:xfrm>
            <a:custGeom>
              <a:avLst/>
              <a:gdLst>
                <a:gd name="connsiteX0" fmla="*/ 728869 w 730009"/>
                <a:gd name="connsiteY0" fmla="*/ 2928730 h 2928730"/>
                <a:gd name="connsiteX1" fmla="*/ 702365 w 730009"/>
                <a:gd name="connsiteY1" fmla="*/ 2040835 h 2928730"/>
                <a:gd name="connsiteX2" fmla="*/ 543339 w 730009"/>
                <a:gd name="connsiteY2" fmla="*/ 1272208 h 2928730"/>
                <a:gd name="connsiteX3" fmla="*/ 304800 w 730009"/>
                <a:gd name="connsiteY3" fmla="*/ 543339 h 2928730"/>
                <a:gd name="connsiteX4" fmla="*/ 0 w 730009"/>
                <a:gd name="connsiteY4" fmla="*/ 0 h 2928730"/>
                <a:gd name="connsiteX0" fmla="*/ 728869 w 729371"/>
                <a:gd name="connsiteY0" fmla="*/ 2928730 h 2928730"/>
                <a:gd name="connsiteX1" fmla="*/ 702365 w 729371"/>
                <a:gd name="connsiteY1" fmla="*/ 2040835 h 2928730"/>
                <a:gd name="connsiteX2" fmla="*/ 583095 w 729371"/>
                <a:gd name="connsiteY2" fmla="*/ 1272208 h 2928730"/>
                <a:gd name="connsiteX3" fmla="*/ 304800 w 729371"/>
                <a:gd name="connsiteY3" fmla="*/ 543339 h 2928730"/>
                <a:gd name="connsiteX4" fmla="*/ 0 w 729371"/>
                <a:gd name="connsiteY4" fmla="*/ 0 h 2928730"/>
                <a:gd name="connsiteX0" fmla="*/ 781878 w 781950"/>
                <a:gd name="connsiteY0" fmla="*/ 2955234 h 2955234"/>
                <a:gd name="connsiteX1" fmla="*/ 702365 w 781950"/>
                <a:gd name="connsiteY1" fmla="*/ 2040835 h 2955234"/>
                <a:gd name="connsiteX2" fmla="*/ 583095 w 781950"/>
                <a:gd name="connsiteY2" fmla="*/ 1272208 h 2955234"/>
                <a:gd name="connsiteX3" fmla="*/ 304800 w 781950"/>
                <a:gd name="connsiteY3" fmla="*/ 543339 h 2955234"/>
                <a:gd name="connsiteX4" fmla="*/ 0 w 781950"/>
                <a:gd name="connsiteY4" fmla="*/ 0 h 2955234"/>
                <a:gd name="connsiteX0" fmla="*/ 781878 w 782197"/>
                <a:gd name="connsiteY0" fmla="*/ 2955234 h 2955234"/>
                <a:gd name="connsiteX1" fmla="*/ 742121 w 782197"/>
                <a:gd name="connsiteY1" fmla="*/ 2080592 h 2955234"/>
                <a:gd name="connsiteX2" fmla="*/ 583095 w 782197"/>
                <a:gd name="connsiteY2" fmla="*/ 1272208 h 2955234"/>
                <a:gd name="connsiteX3" fmla="*/ 304800 w 782197"/>
                <a:gd name="connsiteY3" fmla="*/ 543339 h 2955234"/>
                <a:gd name="connsiteX4" fmla="*/ 0 w 782197"/>
                <a:gd name="connsiteY4" fmla="*/ 0 h 2955234"/>
                <a:gd name="connsiteX0" fmla="*/ 781878 w 782197"/>
                <a:gd name="connsiteY0" fmla="*/ 2955234 h 2955234"/>
                <a:gd name="connsiteX1" fmla="*/ 742121 w 782197"/>
                <a:gd name="connsiteY1" fmla="*/ 2080592 h 2955234"/>
                <a:gd name="connsiteX2" fmla="*/ 583095 w 782197"/>
                <a:gd name="connsiteY2" fmla="*/ 1272208 h 2955234"/>
                <a:gd name="connsiteX3" fmla="*/ 344556 w 782197"/>
                <a:gd name="connsiteY3" fmla="*/ 596347 h 2955234"/>
                <a:gd name="connsiteX4" fmla="*/ 0 w 782197"/>
                <a:gd name="connsiteY4" fmla="*/ 0 h 295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197" h="2955234">
                  <a:moveTo>
                    <a:pt x="781878" y="2955234"/>
                  </a:moveTo>
                  <a:cubicBezTo>
                    <a:pt x="784087" y="2649330"/>
                    <a:pt x="775252" y="2361096"/>
                    <a:pt x="742121" y="2080592"/>
                  </a:cubicBezTo>
                  <a:cubicBezTo>
                    <a:pt x="708991" y="1800088"/>
                    <a:pt x="649356" y="1519582"/>
                    <a:pt x="583095" y="1272208"/>
                  </a:cubicBezTo>
                  <a:cubicBezTo>
                    <a:pt x="516834" y="1024834"/>
                    <a:pt x="441738" y="808382"/>
                    <a:pt x="344556" y="596347"/>
                  </a:cubicBezTo>
                  <a:cubicBezTo>
                    <a:pt x="247374" y="384312"/>
                    <a:pt x="107122" y="165652"/>
                    <a:pt x="0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5999219" y="1485996"/>
                  <a:ext cx="786054" cy="5647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9219" y="1485996"/>
                  <a:ext cx="786054" cy="56476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" name="Isosceles Triangle 6"/>
          <p:cNvSpPr/>
          <p:nvPr/>
        </p:nvSpPr>
        <p:spPr>
          <a:xfrm>
            <a:off x="5539104" y="1425539"/>
            <a:ext cx="764572" cy="2880319"/>
          </a:xfrm>
          <a:prstGeom prst="triangle">
            <a:avLst>
              <a:gd name="adj" fmla="val 0"/>
            </a:avLst>
          </a:prstGeom>
          <a:gradFill flip="none" rotWithShape="1">
            <a:gsLst>
              <a:gs pos="0">
                <a:srgbClr val="00B0F0"/>
              </a:gs>
              <a:gs pos="100000">
                <a:srgbClr val="0070C0"/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5457205" y="4355992"/>
                <a:ext cx="921342" cy="67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6699"/>
                  </a:solidFill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7205" y="4355992"/>
                <a:ext cx="921342" cy="67326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484837" y="4881149"/>
            <a:ext cx="5840704" cy="770040"/>
            <a:chOff x="944569" y="5486400"/>
            <a:chExt cx="5840704" cy="770040"/>
          </a:xfrm>
        </p:grpSpPr>
        <p:sp>
          <p:nvSpPr>
            <p:cNvPr id="8" name="Left Brace 7"/>
            <p:cNvSpPr/>
            <p:nvPr/>
          </p:nvSpPr>
          <p:spPr>
            <a:xfrm rot="16200000">
              <a:off x="3664567" y="2766402"/>
              <a:ext cx="400707" cy="5840704"/>
            </a:xfrm>
            <a:prstGeom prst="leftBrace">
              <a:avLst>
                <a:gd name="adj1" fmla="val 2486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12085" y="5887108"/>
              <a:ext cx="4116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5889071" y="2654529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C000"/>
                </a:solidFill>
              </a:rPr>
              <a:t>y</a:t>
            </a:r>
            <a:endParaRPr lang="en-US" i="1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400800" y="1219200"/>
                <a:ext cx="2606547" cy="8019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i="1">
                                          <a:solidFill>
                                            <a:srgbClr val="FF6699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i="1">
                                          <a:solidFill>
                                            <a:srgbClr val="FF6699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1219200"/>
                <a:ext cx="2606547" cy="80195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744318" y="2057400"/>
                <a:ext cx="2247282" cy="8019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i="1">
                                          <a:solidFill>
                                            <a:srgbClr val="FF6699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i="1">
                                          <a:solidFill>
                                            <a:srgbClr val="FF6699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4318" y="2057400"/>
                <a:ext cx="2247282" cy="80195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543800" y="2971800"/>
                <a:ext cx="1471172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2−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ra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2971800"/>
                <a:ext cx="1471172" cy="401970"/>
              </a:xfrm>
              <a:prstGeom prst="rect">
                <a:avLst/>
              </a:prstGeom>
              <a:blipFill rotWithShape="1">
                <a:blip r:embed="rId11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249495" y="3429000"/>
                <a:ext cx="1529778" cy="656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2−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e>
                      </m:ra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495" y="3429000"/>
                <a:ext cx="1529778" cy="65601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302048" y="4114800"/>
                <a:ext cx="1537152" cy="6756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≳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2−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e>
                      </m:ra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2048" y="4114800"/>
                <a:ext cx="1537152" cy="67569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024614" y="4800600"/>
                <a:ext cx="1662186" cy="656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≳6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2−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e>
                      </m:ra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4614" y="4800600"/>
                <a:ext cx="1662186" cy="656013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934200" y="5654532"/>
                <a:ext cx="17520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≳3.1058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5654532"/>
                <a:ext cx="1752018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/>
          <p:cNvGrpSpPr/>
          <p:nvPr/>
        </p:nvGrpSpPr>
        <p:grpSpPr>
          <a:xfrm>
            <a:off x="6602896" y="2833688"/>
            <a:ext cx="843436" cy="721295"/>
            <a:chOff x="1721026" y="5320006"/>
            <a:chExt cx="843436" cy="721295"/>
          </a:xfrm>
        </p:grpSpPr>
        <p:sp>
          <p:nvSpPr>
            <p:cNvPr id="39" name="Octagon 38"/>
            <p:cNvSpPr/>
            <p:nvPr/>
          </p:nvSpPr>
          <p:spPr>
            <a:xfrm>
              <a:off x="1772953" y="5320006"/>
              <a:ext cx="721295" cy="721295"/>
            </a:xfrm>
            <a:prstGeom prst="octagon">
              <a:avLst/>
            </a:prstGeom>
            <a:gradFill flip="none" rotWithShape="1">
              <a:gsLst>
                <a:gs pos="0">
                  <a:srgbClr val="FF0000"/>
                </a:gs>
                <a:gs pos="35000">
                  <a:srgbClr val="C00000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721026" y="5449821"/>
              <a:ext cx="8434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STOP</a:t>
              </a:r>
              <a:endParaRPr lang="en-US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625197502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0" grpId="0"/>
      <p:bldP spid="10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9600" y="854099"/>
            <a:ext cx="5430397" cy="5430397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Trigonometry: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𝜋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8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934200" y="5654532"/>
                <a:ext cx="17520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≳3.1058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5654532"/>
                <a:ext cx="1752018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 rot="21110133">
            <a:off x="6000201" y="1036316"/>
            <a:ext cx="11240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Sine!</a:t>
            </a:r>
            <a:endParaRPr lang="en-US" sz="3600" dirty="0"/>
          </a:p>
        </p:txBody>
      </p:sp>
      <p:sp>
        <p:nvSpPr>
          <p:cNvPr id="36" name="TextBox 35"/>
          <p:cNvSpPr txBox="1"/>
          <p:nvPr/>
        </p:nvSpPr>
        <p:spPr>
          <a:xfrm rot="554692">
            <a:off x="7293881" y="1359481"/>
            <a:ext cx="11240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Sine!</a:t>
            </a:r>
            <a:endParaRPr lang="en-US" sz="3600" dirty="0"/>
          </a:p>
        </p:txBody>
      </p:sp>
      <p:sp>
        <p:nvSpPr>
          <p:cNvPr id="43" name="TextBox 42"/>
          <p:cNvSpPr txBox="1"/>
          <p:nvPr/>
        </p:nvSpPr>
        <p:spPr>
          <a:xfrm>
            <a:off x="6892786" y="2091905"/>
            <a:ext cx="675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Co</a:t>
            </a:r>
            <a:endParaRPr lang="en-US" sz="3600" dirty="0"/>
          </a:p>
        </p:txBody>
      </p:sp>
      <p:sp>
        <p:nvSpPr>
          <p:cNvPr id="44" name="TextBox 43"/>
          <p:cNvSpPr txBox="1"/>
          <p:nvPr/>
        </p:nvSpPr>
        <p:spPr>
          <a:xfrm>
            <a:off x="7387291" y="2091904"/>
            <a:ext cx="1058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sine,</a:t>
            </a:r>
            <a:endParaRPr lang="en-US" sz="3600" dirty="0"/>
          </a:p>
        </p:txBody>
      </p:sp>
      <p:sp>
        <p:nvSpPr>
          <p:cNvPr id="45" name="TextBox 44"/>
          <p:cNvSpPr txBox="1"/>
          <p:nvPr/>
        </p:nvSpPr>
        <p:spPr>
          <a:xfrm rot="20718114">
            <a:off x="7765109" y="2748320"/>
            <a:ext cx="11240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Sine!</a:t>
            </a:r>
            <a:endParaRPr lang="en-US" sz="3600" dirty="0"/>
          </a:p>
        </p:txBody>
      </p:sp>
      <p:sp>
        <p:nvSpPr>
          <p:cNvPr id="46" name="TextBox 45"/>
          <p:cNvSpPr txBox="1"/>
          <p:nvPr/>
        </p:nvSpPr>
        <p:spPr>
          <a:xfrm>
            <a:off x="6923689" y="362374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3</a:t>
            </a:r>
            <a:endParaRPr lang="en-US" sz="3600" dirty="0"/>
          </a:p>
        </p:txBody>
      </p:sp>
      <p:sp>
        <p:nvSpPr>
          <p:cNvPr id="47" name="TextBox 46"/>
          <p:cNvSpPr txBox="1"/>
          <p:nvPr/>
        </p:nvSpPr>
        <p:spPr>
          <a:xfrm>
            <a:off x="7230378" y="3606169"/>
            <a:ext cx="301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48" name="TextBox 47"/>
          <p:cNvSpPr txBox="1"/>
          <p:nvPr/>
        </p:nvSpPr>
        <p:spPr>
          <a:xfrm>
            <a:off x="7426019" y="369706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1</a:t>
            </a:r>
            <a:endParaRPr lang="en-US" sz="3600" dirty="0"/>
          </a:p>
        </p:txBody>
      </p:sp>
      <p:sp>
        <p:nvSpPr>
          <p:cNvPr id="49" name="TextBox 48"/>
          <p:cNvSpPr txBox="1"/>
          <p:nvPr/>
        </p:nvSpPr>
        <p:spPr>
          <a:xfrm>
            <a:off x="7701504" y="360616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4</a:t>
            </a:r>
            <a:endParaRPr lang="en-US" sz="3600" dirty="0"/>
          </a:p>
        </p:txBody>
      </p:sp>
      <p:sp>
        <p:nvSpPr>
          <p:cNvPr id="50" name="TextBox 49"/>
          <p:cNvSpPr txBox="1"/>
          <p:nvPr/>
        </p:nvSpPr>
        <p:spPr>
          <a:xfrm>
            <a:off x="7967716" y="374575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1</a:t>
            </a:r>
            <a:endParaRPr lang="en-US" sz="3600" dirty="0"/>
          </a:p>
        </p:txBody>
      </p:sp>
      <p:sp>
        <p:nvSpPr>
          <p:cNvPr id="51" name="TextBox 50"/>
          <p:cNvSpPr txBox="1"/>
          <p:nvPr/>
        </p:nvSpPr>
        <p:spPr>
          <a:xfrm>
            <a:off x="8213668" y="378219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5</a:t>
            </a:r>
            <a:endParaRPr lang="en-US" sz="3600" dirty="0"/>
          </a:p>
        </p:txBody>
      </p:sp>
      <p:sp>
        <p:nvSpPr>
          <p:cNvPr id="52" name="TextBox 51"/>
          <p:cNvSpPr txBox="1"/>
          <p:nvPr/>
        </p:nvSpPr>
        <p:spPr>
          <a:xfrm>
            <a:off x="8566118" y="3803302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9!</a:t>
            </a:r>
            <a:endParaRPr lang="en-US" sz="3600" dirty="0"/>
          </a:p>
        </p:txBody>
      </p:sp>
      <p:grpSp>
        <p:nvGrpSpPr>
          <p:cNvPr id="53" name="Group 52"/>
          <p:cNvGrpSpPr/>
          <p:nvPr/>
        </p:nvGrpSpPr>
        <p:grpSpPr>
          <a:xfrm rot="5400000">
            <a:off x="5722316" y="3189772"/>
            <a:ext cx="703671" cy="724927"/>
            <a:chOff x="6677884" y="880104"/>
            <a:chExt cx="703671" cy="724927"/>
          </a:xfrm>
        </p:grpSpPr>
        <p:sp>
          <p:nvSpPr>
            <p:cNvPr id="54" name="Freeform 53"/>
            <p:cNvSpPr/>
            <p:nvPr/>
          </p:nvSpPr>
          <p:spPr>
            <a:xfrm>
              <a:off x="6723560" y="1395864"/>
              <a:ext cx="657995" cy="209167"/>
            </a:xfrm>
            <a:custGeom>
              <a:avLst/>
              <a:gdLst>
                <a:gd name="connsiteX0" fmla="*/ 49633 w 666500"/>
                <a:gd name="connsiteY0" fmla="*/ 46109 h 174873"/>
                <a:gd name="connsiteX1" fmla="*/ 49633 w 666500"/>
                <a:gd name="connsiteY1" fmla="*/ 101341 h 174873"/>
                <a:gd name="connsiteX2" fmla="*/ 64976 w 666500"/>
                <a:gd name="connsiteY2" fmla="*/ 132026 h 174873"/>
                <a:gd name="connsiteX3" fmla="*/ 22017 w 666500"/>
                <a:gd name="connsiteY3" fmla="*/ 171916 h 174873"/>
                <a:gd name="connsiteX4" fmla="*/ 463875 w 666500"/>
                <a:gd name="connsiteY4" fmla="*/ 168847 h 174873"/>
                <a:gd name="connsiteX5" fmla="*/ 647982 w 666500"/>
                <a:gd name="connsiteY5" fmla="*/ 144300 h 174873"/>
                <a:gd name="connsiteX6" fmla="*/ 592750 w 666500"/>
                <a:gd name="connsiteY6" fmla="*/ 3151 h 174873"/>
                <a:gd name="connsiteX7" fmla="*/ 49633 w 666500"/>
                <a:gd name="connsiteY7" fmla="*/ 46109 h 174873"/>
                <a:gd name="connsiteX0" fmla="*/ 42479 w 659346"/>
                <a:gd name="connsiteY0" fmla="*/ 46109 h 178281"/>
                <a:gd name="connsiteX1" fmla="*/ 42479 w 659346"/>
                <a:gd name="connsiteY1" fmla="*/ 101341 h 178281"/>
                <a:gd name="connsiteX2" fmla="*/ 100780 w 659346"/>
                <a:gd name="connsiteY2" fmla="*/ 86000 h 178281"/>
                <a:gd name="connsiteX3" fmla="*/ 14863 w 659346"/>
                <a:gd name="connsiteY3" fmla="*/ 171916 h 178281"/>
                <a:gd name="connsiteX4" fmla="*/ 456721 w 659346"/>
                <a:gd name="connsiteY4" fmla="*/ 168847 h 178281"/>
                <a:gd name="connsiteX5" fmla="*/ 640828 w 659346"/>
                <a:gd name="connsiteY5" fmla="*/ 144300 h 178281"/>
                <a:gd name="connsiteX6" fmla="*/ 585596 w 659346"/>
                <a:gd name="connsiteY6" fmla="*/ 3151 h 178281"/>
                <a:gd name="connsiteX7" fmla="*/ 42479 w 659346"/>
                <a:gd name="connsiteY7" fmla="*/ 46109 h 178281"/>
                <a:gd name="connsiteX0" fmla="*/ 42385 w 659252"/>
                <a:gd name="connsiteY0" fmla="*/ 45776 h 177948"/>
                <a:gd name="connsiteX1" fmla="*/ 57728 w 659252"/>
                <a:gd name="connsiteY1" fmla="*/ 61118 h 177948"/>
                <a:gd name="connsiteX2" fmla="*/ 100686 w 659252"/>
                <a:gd name="connsiteY2" fmla="*/ 85667 h 177948"/>
                <a:gd name="connsiteX3" fmla="*/ 14769 w 659252"/>
                <a:gd name="connsiteY3" fmla="*/ 171583 h 177948"/>
                <a:gd name="connsiteX4" fmla="*/ 456627 w 659252"/>
                <a:gd name="connsiteY4" fmla="*/ 168514 h 177948"/>
                <a:gd name="connsiteX5" fmla="*/ 640734 w 659252"/>
                <a:gd name="connsiteY5" fmla="*/ 143967 h 177948"/>
                <a:gd name="connsiteX6" fmla="*/ 585502 w 659252"/>
                <a:gd name="connsiteY6" fmla="*/ 2818 h 177948"/>
                <a:gd name="connsiteX7" fmla="*/ 42385 w 659252"/>
                <a:gd name="connsiteY7" fmla="*/ 45776 h 177948"/>
                <a:gd name="connsiteX0" fmla="*/ 70001 w 657995"/>
                <a:gd name="connsiteY0" fmla="*/ 3352 h 209167"/>
                <a:gd name="connsiteX1" fmla="*/ 57728 w 657995"/>
                <a:gd name="connsiteY1" fmla="*/ 92337 h 209167"/>
                <a:gd name="connsiteX2" fmla="*/ 100686 w 657995"/>
                <a:gd name="connsiteY2" fmla="*/ 116886 h 209167"/>
                <a:gd name="connsiteX3" fmla="*/ 14769 w 657995"/>
                <a:gd name="connsiteY3" fmla="*/ 202802 h 209167"/>
                <a:gd name="connsiteX4" fmla="*/ 456627 w 657995"/>
                <a:gd name="connsiteY4" fmla="*/ 199733 h 209167"/>
                <a:gd name="connsiteX5" fmla="*/ 640734 w 657995"/>
                <a:gd name="connsiteY5" fmla="*/ 175186 h 209167"/>
                <a:gd name="connsiteX6" fmla="*/ 585502 w 657995"/>
                <a:gd name="connsiteY6" fmla="*/ 34037 h 209167"/>
                <a:gd name="connsiteX7" fmla="*/ 70001 w 657995"/>
                <a:gd name="connsiteY7" fmla="*/ 3352 h 20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57995" h="209167">
                  <a:moveTo>
                    <a:pt x="70001" y="3352"/>
                  </a:moveTo>
                  <a:cubicBezTo>
                    <a:pt x="-17961" y="13069"/>
                    <a:pt x="52614" y="73415"/>
                    <a:pt x="57728" y="92337"/>
                  </a:cubicBezTo>
                  <a:cubicBezTo>
                    <a:pt x="62842" y="111259"/>
                    <a:pt x="107846" y="98475"/>
                    <a:pt x="100686" y="116886"/>
                  </a:cubicBezTo>
                  <a:cubicBezTo>
                    <a:pt x="93526" y="135297"/>
                    <a:pt x="-44554" y="188994"/>
                    <a:pt x="14769" y="202802"/>
                  </a:cubicBezTo>
                  <a:cubicBezTo>
                    <a:pt x="74092" y="216610"/>
                    <a:pt x="352300" y="204336"/>
                    <a:pt x="456627" y="199733"/>
                  </a:cubicBezTo>
                  <a:cubicBezTo>
                    <a:pt x="560954" y="195130"/>
                    <a:pt x="619255" y="202802"/>
                    <a:pt x="640734" y="175186"/>
                  </a:cubicBezTo>
                  <a:cubicBezTo>
                    <a:pt x="662213" y="147570"/>
                    <a:pt x="680624" y="62676"/>
                    <a:pt x="585502" y="34037"/>
                  </a:cubicBezTo>
                  <a:cubicBezTo>
                    <a:pt x="490380" y="5398"/>
                    <a:pt x="157963" y="-6365"/>
                    <a:pt x="70001" y="33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>
                <a:rot lat="0" lon="0" rev="5400000"/>
              </a:lightRig>
            </a:scene3d>
            <a:sp3d>
              <a:bevelT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239104">
              <a:off x="6707939" y="913974"/>
              <a:ext cx="658759" cy="674244"/>
            </a:xfrm>
            <a:custGeom>
              <a:avLst/>
              <a:gdLst>
                <a:gd name="connsiteX0" fmla="*/ 114165 w 667275"/>
                <a:gd name="connsiteY0" fmla="*/ 604771 h 660303"/>
                <a:gd name="connsiteX1" fmla="*/ 53680 w 667275"/>
                <a:gd name="connsiteY1" fmla="*/ 533612 h 660303"/>
                <a:gd name="connsiteX2" fmla="*/ 310 w 667275"/>
                <a:gd name="connsiteY2" fmla="*/ 341481 h 660303"/>
                <a:gd name="connsiteX3" fmla="*/ 78586 w 667275"/>
                <a:gd name="connsiteY3" fmla="*/ 120886 h 660303"/>
                <a:gd name="connsiteX4" fmla="*/ 331202 w 667275"/>
                <a:gd name="connsiteY4" fmla="*/ 7031 h 660303"/>
                <a:gd name="connsiteX5" fmla="*/ 505543 w 667275"/>
                <a:gd name="connsiteY5" fmla="*/ 24821 h 660303"/>
                <a:gd name="connsiteX6" fmla="*/ 619398 w 667275"/>
                <a:gd name="connsiteY6" fmla="*/ 128002 h 660303"/>
                <a:gd name="connsiteX7" fmla="*/ 658536 w 667275"/>
                <a:gd name="connsiteY7" fmla="*/ 348597 h 660303"/>
                <a:gd name="connsiteX8" fmla="*/ 662094 w 667275"/>
                <a:gd name="connsiteY8" fmla="*/ 565634 h 660303"/>
                <a:gd name="connsiteX9" fmla="*/ 598050 w 667275"/>
                <a:gd name="connsiteY9" fmla="*/ 640351 h 660303"/>
                <a:gd name="connsiteX10" fmla="*/ 188883 w 667275"/>
                <a:gd name="connsiteY10" fmla="*/ 658141 h 660303"/>
                <a:gd name="connsiteX11" fmla="*/ 114165 w 667275"/>
                <a:gd name="connsiteY11" fmla="*/ 604771 h 660303"/>
                <a:gd name="connsiteX0" fmla="*/ 103479 w 667263"/>
                <a:gd name="connsiteY0" fmla="*/ 615445 h 659365"/>
                <a:gd name="connsiteX1" fmla="*/ 53668 w 667263"/>
                <a:gd name="connsiteY1" fmla="*/ 533612 h 659365"/>
                <a:gd name="connsiteX2" fmla="*/ 298 w 667263"/>
                <a:gd name="connsiteY2" fmla="*/ 341481 h 659365"/>
                <a:gd name="connsiteX3" fmla="*/ 78574 w 667263"/>
                <a:gd name="connsiteY3" fmla="*/ 120886 h 659365"/>
                <a:gd name="connsiteX4" fmla="*/ 331190 w 667263"/>
                <a:gd name="connsiteY4" fmla="*/ 7031 h 659365"/>
                <a:gd name="connsiteX5" fmla="*/ 505531 w 667263"/>
                <a:gd name="connsiteY5" fmla="*/ 24821 h 659365"/>
                <a:gd name="connsiteX6" fmla="*/ 619386 w 667263"/>
                <a:gd name="connsiteY6" fmla="*/ 128002 h 659365"/>
                <a:gd name="connsiteX7" fmla="*/ 658524 w 667263"/>
                <a:gd name="connsiteY7" fmla="*/ 348597 h 659365"/>
                <a:gd name="connsiteX8" fmla="*/ 662082 w 667263"/>
                <a:gd name="connsiteY8" fmla="*/ 565634 h 659365"/>
                <a:gd name="connsiteX9" fmla="*/ 598038 w 667263"/>
                <a:gd name="connsiteY9" fmla="*/ 640351 h 659365"/>
                <a:gd name="connsiteX10" fmla="*/ 188871 w 667263"/>
                <a:gd name="connsiteY10" fmla="*/ 658141 h 659365"/>
                <a:gd name="connsiteX11" fmla="*/ 103479 w 667263"/>
                <a:gd name="connsiteY11" fmla="*/ 615445 h 659365"/>
                <a:gd name="connsiteX0" fmla="*/ 189008 w 667400"/>
                <a:gd name="connsiteY0" fmla="*/ 658141 h 665095"/>
                <a:gd name="connsiteX1" fmla="*/ 53805 w 667400"/>
                <a:gd name="connsiteY1" fmla="*/ 533612 h 665095"/>
                <a:gd name="connsiteX2" fmla="*/ 435 w 667400"/>
                <a:gd name="connsiteY2" fmla="*/ 341481 h 665095"/>
                <a:gd name="connsiteX3" fmla="*/ 78711 w 667400"/>
                <a:gd name="connsiteY3" fmla="*/ 120886 h 665095"/>
                <a:gd name="connsiteX4" fmla="*/ 331327 w 667400"/>
                <a:gd name="connsiteY4" fmla="*/ 7031 h 665095"/>
                <a:gd name="connsiteX5" fmla="*/ 505668 w 667400"/>
                <a:gd name="connsiteY5" fmla="*/ 24821 h 665095"/>
                <a:gd name="connsiteX6" fmla="*/ 619523 w 667400"/>
                <a:gd name="connsiteY6" fmla="*/ 128002 h 665095"/>
                <a:gd name="connsiteX7" fmla="*/ 658661 w 667400"/>
                <a:gd name="connsiteY7" fmla="*/ 348597 h 665095"/>
                <a:gd name="connsiteX8" fmla="*/ 662219 w 667400"/>
                <a:gd name="connsiteY8" fmla="*/ 565634 h 665095"/>
                <a:gd name="connsiteX9" fmla="*/ 598175 w 667400"/>
                <a:gd name="connsiteY9" fmla="*/ 640351 h 665095"/>
                <a:gd name="connsiteX10" fmla="*/ 189008 w 667400"/>
                <a:gd name="connsiteY10" fmla="*/ 658141 h 665095"/>
                <a:gd name="connsiteX0" fmla="*/ 189008 w 667400"/>
                <a:gd name="connsiteY0" fmla="*/ 658141 h 665095"/>
                <a:gd name="connsiteX1" fmla="*/ 53805 w 667400"/>
                <a:gd name="connsiteY1" fmla="*/ 533612 h 665095"/>
                <a:gd name="connsiteX2" fmla="*/ 435 w 667400"/>
                <a:gd name="connsiteY2" fmla="*/ 341481 h 665095"/>
                <a:gd name="connsiteX3" fmla="*/ 78711 w 667400"/>
                <a:gd name="connsiteY3" fmla="*/ 120886 h 665095"/>
                <a:gd name="connsiteX4" fmla="*/ 331327 w 667400"/>
                <a:gd name="connsiteY4" fmla="*/ 7031 h 665095"/>
                <a:gd name="connsiteX5" fmla="*/ 505668 w 667400"/>
                <a:gd name="connsiteY5" fmla="*/ 24821 h 665095"/>
                <a:gd name="connsiteX6" fmla="*/ 619523 w 667400"/>
                <a:gd name="connsiteY6" fmla="*/ 128002 h 665095"/>
                <a:gd name="connsiteX7" fmla="*/ 658661 w 667400"/>
                <a:gd name="connsiteY7" fmla="*/ 348597 h 665095"/>
                <a:gd name="connsiteX8" fmla="*/ 662219 w 667400"/>
                <a:gd name="connsiteY8" fmla="*/ 565634 h 665095"/>
                <a:gd name="connsiteX9" fmla="*/ 598175 w 667400"/>
                <a:gd name="connsiteY9" fmla="*/ 640351 h 665095"/>
                <a:gd name="connsiteX10" fmla="*/ 189008 w 667400"/>
                <a:gd name="connsiteY10" fmla="*/ 658141 h 665095"/>
                <a:gd name="connsiteX0" fmla="*/ 189008 w 667400"/>
                <a:gd name="connsiteY0" fmla="*/ 658141 h 665095"/>
                <a:gd name="connsiteX1" fmla="*/ 53805 w 667400"/>
                <a:gd name="connsiteY1" fmla="*/ 533612 h 665095"/>
                <a:gd name="connsiteX2" fmla="*/ 435 w 667400"/>
                <a:gd name="connsiteY2" fmla="*/ 341481 h 665095"/>
                <a:gd name="connsiteX3" fmla="*/ 78711 w 667400"/>
                <a:gd name="connsiteY3" fmla="*/ 120886 h 665095"/>
                <a:gd name="connsiteX4" fmla="*/ 317095 w 667400"/>
                <a:gd name="connsiteY4" fmla="*/ 7031 h 665095"/>
                <a:gd name="connsiteX5" fmla="*/ 505668 w 667400"/>
                <a:gd name="connsiteY5" fmla="*/ 24821 h 665095"/>
                <a:gd name="connsiteX6" fmla="*/ 619523 w 667400"/>
                <a:gd name="connsiteY6" fmla="*/ 128002 h 665095"/>
                <a:gd name="connsiteX7" fmla="*/ 658661 w 667400"/>
                <a:gd name="connsiteY7" fmla="*/ 348597 h 665095"/>
                <a:gd name="connsiteX8" fmla="*/ 662219 w 667400"/>
                <a:gd name="connsiteY8" fmla="*/ 565634 h 665095"/>
                <a:gd name="connsiteX9" fmla="*/ 598175 w 667400"/>
                <a:gd name="connsiteY9" fmla="*/ 640351 h 665095"/>
                <a:gd name="connsiteX10" fmla="*/ 189008 w 667400"/>
                <a:gd name="connsiteY10" fmla="*/ 658141 h 665095"/>
                <a:gd name="connsiteX0" fmla="*/ 189008 w 667400"/>
                <a:gd name="connsiteY0" fmla="*/ 656570 h 663524"/>
                <a:gd name="connsiteX1" fmla="*/ 53805 w 667400"/>
                <a:gd name="connsiteY1" fmla="*/ 532041 h 663524"/>
                <a:gd name="connsiteX2" fmla="*/ 435 w 667400"/>
                <a:gd name="connsiteY2" fmla="*/ 339910 h 663524"/>
                <a:gd name="connsiteX3" fmla="*/ 78711 w 667400"/>
                <a:gd name="connsiteY3" fmla="*/ 119315 h 663524"/>
                <a:gd name="connsiteX4" fmla="*/ 317095 w 667400"/>
                <a:gd name="connsiteY4" fmla="*/ 5460 h 663524"/>
                <a:gd name="connsiteX5" fmla="*/ 505668 w 667400"/>
                <a:gd name="connsiteY5" fmla="*/ 23250 h 663524"/>
                <a:gd name="connsiteX6" fmla="*/ 619523 w 667400"/>
                <a:gd name="connsiteY6" fmla="*/ 126431 h 663524"/>
                <a:gd name="connsiteX7" fmla="*/ 658661 w 667400"/>
                <a:gd name="connsiteY7" fmla="*/ 347026 h 663524"/>
                <a:gd name="connsiteX8" fmla="*/ 662219 w 667400"/>
                <a:gd name="connsiteY8" fmla="*/ 564063 h 663524"/>
                <a:gd name="connsiteX9" fmla="*/ 598175 w 667400"/>
                <a:gd name="connsiteY9" fmla="*/ 638780 h 663524"/>
                <a:gd name="connsiteX10" fmla="*/ 189008 w 667400"/>
                <a:gd name="connsiteY10" fmla="*/ 656570 h 663524"/>
                <a:gd name="connsiteX0" fmla="*/ 189008 w 673194"/>
                <a:gd name="connsiteY0" fmla="*/ 656570 h 671855"/>
                <a:gd name="connsiteX1" fmla="*/ 53805 w 673194"/>
                <a:gd name="connsiteY1" fmla="*/ 532041 h 671855"/>
                <a:gd name="connsiteX2" fmla="*/ 435 w 673194"/>
                <a:gd name="connsiteY2" fmla="*/ 339910 h 671855"/>
                <a:gd name="connsiteX3" fmla="*/ 78711 w 673194"/>
                <a:gd name="connsiteY3" fmla="*/ 119315 h 671855"/>
                <a:gd name="connsiteX4" fmla="*/ 317095 w 673194"/>
                <a:gd name="connsiteY4" fmla="*/ 5460 h 671855"/>
                <a:gd name="connsiteX5" fmla="*/ 505668 w 673194"/>
                <a:gd name="connsiteY5" fmla="*/ 23250 h 671855"/>
                <a:gd name="connsiteX6" fmla="*/ 619523 w 673194"/>
                <a:gd name="connsiteY6" fmla="*/ 126431 h 671855"/>
                <a:gd name="connsiteX7" fmla="*/ 658661 w 673194"/>
                <a:gd name="connsiteY7" fmla="*/ 347026 h 671855"/>
                <a:gd name="connsiteX8" fmla="*/ 662219 w 673194"/>
                <a:gd name="connsiteY8" fmla="*/ 564063 h 671855"/>
                <a:gd name="connsiteX9" fmla="*/ 519654 w 673194"/>
                <a:gd name="connsiteY9" fmla="*/ 659629 h 671855"/>
                <a:gd name="connsiteX10" fmla="*/ 189008 w 673194"/>
                <a:gd name="connsiteY10" fmla="*/ 656570 h 671855"/>
                <a:gd name="connsiteX0" fmla="*/ 189008 w 659072"/>
                <a:gd name="connsiteY0" fmla="*/ 656570 h 671855"/>
                <a:gd name="connsiteX1" fmla="*/ 53805 w 659072"/>
                <a:gd name="connsiteY1" fmla="*/ 532041 h 671855"/>
                <a:gd name="connsiteX2" fmla="*/ 435 w 659072"/>
                <a:gd name="connsiteY2" fmla="*/ 339910 h 671855"/>
                <a:gd name="connsiteX3" fmla="*/ 78711 w 659072"/>
                <a:gd name="connsiteY3" fmla="*/ 119315 h 671855"/>
                <a:gd name="connsiteX4" fmla="*/ 317095 w 659072"/>
                <a:gd name="connsiteY4" fmla="*/ 5460 h 671855"/>
                <a:gd name="connsiteX5" fmla="*/ 505668 w 659072"/>
                <a:gd name="connsiteY5" fmla="*/ 23250 h 671855"/>
                <a:gd name="connsiteX6" fmla="*/ 619523 w 659072"/>
                <a:gd name="connsiteY6" fmla="*/ 126431 h 671855"/>
                <a:gd name="connsiteX7" fmla="*/ 658661 w 659072"/>
                <a:gd name="connsiteY7" fmla="*/ 347026 h 671855"/>
                <a:gd name="connsiteX8" fmla="*/ 632111 w 659072"/>
                <a:gd name="connsiteY8" fmla="*/ 529251 h 671855"/>
                <a:gd name="connsiteX9" fmla="*/ 519654 w 659072"/>
                <a:gd name="connsiteY9" fmla="*/ 659629 h 671855"/>
                <a:gd name="connsiteX10" fmla="*/ 189008 w 659072"/>
                <a:gd name="connsiteY10" fmla="*/ 656570 h 671855"/>
                <a:gd name="connsiteX0" fmla="*/ 189008 w 659072"/>
                <a:gd name="connsiteY0" fmla="*/ 656570 h 671855"/>
                <a:gd name="connsiteX1" fmla="*/ 53805 w 659072"/>
                <a:gd name="connsiteY1" fmla="*/ 532041 h 671855"/>
                <a:gd name="connsiteX2" fmla="*/ 435 w 659072"/>
                <a:gd name="connsiteY2" fmla="*/ 339910 h 671855"/>
                <a:gd name="connsiteX3" fmla="*/ 78711 w 659072"/>
                <a:gd name="connsiteY3" fmla="*/ 119315 h 671855"/>
                <a:gd name="connsiteX4" fmla="*/ 317095 w 659072"/>
                <a:gd name="connsiteY4" fmla="*/ 5460 h 671855"/>
                <a:gd name="connsiteX5" fmla="*/ 505668 w 659072"/>
                <a:gd name="connsiteY5" fmla="*/ 23250 h 671855"/>
                <a:gd name="connsiteX6" fmla="*/ 619523 w 659072"/>
                <a:gd name="connsiteY6" fmla="*/ 126431 h 671855"/>
                <a:gd name="connsiteX7" fmla="*/ 658661 w 659072"/>
                <a:gd name="connsiteY7" fmla="*/ 347026 h 671855"/>
                <a:gd name="connsiteX8" fmla="*/ 632111 w 659072"/>
                <a:gd name="connsiteY8" fmla="*/ 529251 h 671855"/>
                <a:gd name="connsiteX9" fmla="*/ 519654 w 659072"/>
                <a:gd name="connsiteY9" fmla="*/ 659629 h 671855"/>
                <a:gd name="connsiteX10" fmla="*/ 189008 w 659072"/>
                <a:gd name="connsiteY10" fmla="*/ 656570 h 671855"/>
                <a:gd name="connsiteX0" fmla="*/ 189008 w 658759"/>
                <a:gd name="connsiteY0" fmla="*/ 656570 h 671855"/>
                <a:gd name="connsiteX1" fmla="*/ 53805 w 658759"/>
                <a:gd name="connsiteY1" fmla="*/ 532041 h 671855"/>
                <a:gd name="connsiteX2" fmla="*/ 435 w 658759"/>
                <a:gd name="connsiteY2" fmla="*/ 339910 h 671855"/>
                <a:gd name="connsiteX3" fmla="*/ 78711 w 658759"/>
                <a:gd name="connsiteY3" fmla="*/ 119315 h 671855"/>
                <a:gd name="connsiteX4" fmla="*/ 317095 w 658759"/>
                <a:gd name="connsiteY4" fmla="*/ 5460 h 671855"/>
                <a:gd name="connsiteX5" fmla="*/ 505668 w 658759"/>
                <a:gd name="connsiteY5" fmla="*/ 23250 h 671855"/>
                <a:gd name="connsiteX6" fmla="*/ 619523 w 658759"/>
                <a:gd name="connsiteY6" fmla="*/ 126431 h 671855"/>
                <a:gd name="connsiteX7" fmla="*/ 658661 w 658759"/>
                <a:gd name="connsiteY7" fmla="*/ 347026 h 671855"/>
                <a:gd name="connsiteX8" fmla="*/ 610684 w 658759"/>
                <a:gd name="connsiteY8" fmla="*/ 530744 h 671855"/>
                <a:gd name="connsiteX9" fmla="*/ 519654 w 658759"/>
                <a:gd name="connsiteY9" fmla="*/ 659629 h 671855"/>
                <a:gd name="connsiteX10" fmla="*/ 189008 w 658759"/>
                <a:gd name="connsiteY10" fmla="*/ 656570 h 671855"/>
                <a:gd name="connsiteX0" fmla="*/ 189008 w 658759"/>
                <a:gd name="connsiteY0" fmla="*/ 656570 h 674244"/>
                <a:gd name="connsiteX1" fmla="*/ 53805 w 658759"/>
                <a:gd name="connsiteY1" fmla="*/ 532041 h 674244"/>
                <a:gd name="connsiteX2" fmla="*/ 435 w 658759"/>
                <a:gd name="connsiteY2" fmla="*/ 339910 h 674244"/>
                <a:gd name="connsiteX3" fmla="*/ 78711 w 658759"/>
                <a:gd name="connsiteY3" fmla="*/ 119315 h 674244"/>
                <a:gd name="connsiteX4" fmla="*/ 317095 w 658759"/>
                <a:gd name="connsiteY4" fmla="*/ 5460 h 674244"/>
                <a:gd name="connsiteX5" fmla="*/ 505668 w 658759"/>
                <a:gd name="connsiteY5" fmla="*/ 23250 h 674244"/>
                <a:gd name="connsiteX6" fmla="*/ 619523 w 658759"/>
                <a:gd name="connsiteY6" fmla="*/ 126431 h 674244"/>
                <a:gd name="connsiteX7" fmla="*/ 658661 w 658759"/>
                <a:gd name="connsiteY7" fmla="*/ 347026 h 674244"/>
                <a:gd name="connsiteX8" fmla="*/ 610684 w 658759"/>
                <a:gd name="connsiteY8" fmla="*/ 530744 h 674244"/>
                <a:gd name="connsiteX9" fmla="*/ 550691 w 658759"/>
                <a:gd name="connsiteY9" fmla="*/ 663618 h 674244"/>
                <a:gd name="connsiteX10" fmla="*/ 189008 w 658759"/>
                <a:gd name="connsiteY10" fmla="*/ 656570 h 674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8759" h="674244">
                  <a:moveTo>
                    <a:pt x="189008" y="656570"/>
                  </a:moveTo>
                  <a:cubicBezTo>
                    <a:pt x="106194" y="634641"/>
                    <a:pt x="85234" y="584818"/>
                    <a:pt x="53805" y="532041"/>
                  </a:cubicBezTo>
                  <a:cubicBezTo>
                    <a:pt x="22376" y="479264"/>
                    <a:pt x="-3716" y="408698"/>
                    <a:pt x="435" y="339910"/>
                  </a:cubicBezTo>
                  <a:cubicBezTo>
                    <a:pt x="4586" y="271122"/>
                    <a:pt x="25934" y="175057"/>
                    <a:pt x="78711" y="119315"/>
                  </a:cubicBezTo>
                  <a:cubicBezTo>
                    <a:pt x="131488" y="63573"/>
                    <a:pt x="224588" y="17913"/>
                    <a:pt x="317095" y="5460"/>
                  </a:cubicBezTo>
                  <a:cubicBezTo>
                    <a:pt x="409602" y="-6993"/>
                    <a:pt x="455263" y="3088"/>
                    <a:pt x="505668" y="23250"/>
                  </a:cubicBezTo>
                  <a:cubicBezTo>
                    <a:pt x="556073" y="43412"/>
                    <a:pt x="594024" y="72468"/>
                    <a:pt x="619523" y="126431"/>
                  </a:cubicBezTo>
                  <a:cubicBezTo>
                    <a:pt x="645022" y="180394"/>
                    <a:pt x="660134" y="279641"/>
                    <a:pt x="658661" y="347026"/>
                  </a:cubicBezTo>
                  <a:cubicBezTo>
                    <a:pt x="657188" y="414411"/>
                    <a:pt x="628679" y="477979"/>
                    <a:pt x="610684" y="530744"/>
                  </a:cubicBezTo>
                  <a:cubicBezTo>
                    <a:pt x="592689" y="583509"/>
                    <a:pt x="593040" y="653820"/>
                    <a:pt x="550691" y="663618"/>
                  </a:cubicBezTo>
                  <a:cubicBezTo>
                    <a:pt x="471823" y="679036"/>
                    <a:pt x="271822" y="678499"/>
                    <a:pt x="189008" y="656570"/>
                  </a:cubicBezTo>
                  <a:close/>
                </a:path>
              </a:pathLst>
            </a:custGeom>
            <a:gradFill>
              <a:gsLst>
                <a:gs pos="0">
                  <a:srgbClr val="FFF200"/>
                </a:gs>
                <a:gs pos="100000">
                  <a:srgbClr val="FFC000"/>
                </a:gs>
              </a:gsLst>
              <a:lin ang="5400000" scaled="0"/>
            </a:gra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6789184" y="997200"/>
              <a:ext cx="545669" cy="545669"/>
              <a:chOff x="7394203" y="1038373"/>
              <a:chExt cx="545669" cy="545669"/>
            </a:xfrm>
          </p:grpSpPr>
          <p:sp>
            <p:nvSpPr>
              <p:cNvPr id="64" name="Oval 63"/>
              <p:cNvSpPr/>
              <p:nvPr/>
            </p:nvSpPr>
            <p:spPr>
              <a:xfrm>
                <a:off x="7394203" y="1038373"/>
                <a:ext cx="545669" cy="545669"/>
              </a:xfrm>
              <a:prstGeom prst="ellipse">
                <a:avLst/>
              </a:prstGeom>
              <a:gradFill>
                <a:gsLst>
                  <a:gs pos="0">
                    <a:srgbClr val="FFF200"/>
                  </a:gs>
                  <a:gs pos="100000">
                    <a:srgbClr val="FFC000"/>
                  </a:gs>
                </a:gsLst>
                <a:lin ang="5400000" scaled="0"/>
              </a:gradFill>
              <a:ln>
                <a:noFill/>
              </a:ln>
              <a:scene3d>
                <a:camera prst="orthographicFront"/>
                <a:lightRig rig="threePt" dir="t">
                  <a:rot lat="0" lon="0" rev="10800000"/>
                </a:lightRig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440009" y="1084179"/>
                <a:ext cx="454057" cy="45405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6677884" y="880104"/>
              <a:ext cx="509854" cy="444402"/>
              <a:chOff x="7282903" y="937435"/>
              <a:chExt cx="509854" cy="444402"/>
            </a:xfrm>
            <a:scene3d>
              <a:camera prst="orthographicFront"/>
              <a:lightRig rig="threePt" dir="t"/>
            </a:scene3d>
          </p:grpSpPr>
          <p:sp>
            <p:nvSpPr>
              <p:cNvPr id="60" name="Freeform 59"/>
              <p:cNvSpPr/>
              <p:nvPr/>
            </p:nvSpPr>
            <p:spPr>
              <a:xfrm>
                <a:off x="7282903" y="937435"/>
                <a:ext cx="509854" cy="444402"/>
              </a:xfrm>
              <a:custGeom>
                <a:avLst/>
                <a:gdLst>
                  <a:gd name="connsiteX0" fmla="*/ 17223 w 517238"/>
                  <a:gd name="connsiteY0" fmla="*/ 441604 h 441793"/>
                  <a:gd name="connsiteX1" fmla="*/ 2151 w 517238"/>
                  <a:gd name="connsiteY1" fmla="*/ 326048 h 441793"/>
                  <a:gd name="connsiteX2" fmla="*/ 67465 w 517238"/>
                  <a:gd name="connsiteY2" fmla="*/ 120057 h 441793"/>
                  <a:gd name="connsiteX3" fmla="*/ 283505 w 517238"/>
                  <a:gd name="connsiteY3" fmla="*/ 4501 h 441793"/>
                  <a:gd name="connsiteX4" fmla="*/ 509593 w 517238"/>
                  <a:gd name="connsiteY4" fmla="*/ 24598 h 441793"/>
                  <a:gd name="connsiteX5" fmla="*/ 449303 w 517238"/>
                  <a:gd name="connsiteY5" fmla="*/ 34646 h 441793"/>
                  <a:gd name="connsiteX6" fmla="*/ 303601 w 517238"/>
                  <a:gd name="connsiteY6" fmla="*/ 44694 h 441793"/>
                  <a:gd name="connsiteX7" fmla="*/ 102634 w 517238"/>
                  <a:gd name="connsiteY7" fmla="*/ 135130 h 441793"/>
                  <a:gd name="connsiteX8" fmla="*/ 32296 w 517238"/>
                  <a:gd name="connsiteY8" fmla="*/ 300927 h 441793"/>
                  <a:gd name="connsiteX9" fmla="*/ 17223 w 517238"/>
                  <a:gd name="connsiteY9" fmla="*/ 441604 h 441793"/>
                  <a:gd name="connsiteX0" fmla="*/ 17223 w 517238"/>
                  <a:gd name="connsiteY0" fmla="*/ 441604 h 441793"/>
                  <a:gd name="connsiteX1" fmla="*/ 2151 w 517238"/>
                  <a:gd name="connsiteY1" fmla="*/ 326048 h 441793"/>
                  <a:gd name="connsiteX2" fmla="*/ 67465 w 517238"/>
                  <a:gd name="connsiteY2" fmla="*/ 120057 h 441793"/>
                  <a:gd name="connsiteX3" fmla="*/ 283505 w 517238"/>
                  <a:gd name="connsiteY3" fmla="*/ 4501 h 441793"/>
                  <a:gd name="connsiteX4" fmla="*/ 509593 w 517238"/>
                  <a:gd name="connsiteY4" fmla="*/ 24598 h 441793"/>
                  <a:gd name="connsiteX5" fmla="*/ 449303 w 517238"/>
                  <a:gd name="connsiteY5" fmla="*/ 34646 h 441793"/>
                  <a:gd name="connsiteX6" fmla="*/ 303601 w 517238"/>
                  <a:gd name="connsiteY6" fmla="*/ 44694 h 441793"/>
                  <a:gd name="connsiteX7" fmla="*/ 99566 w 517238"/>
                  <a:gd name="connsiteY7" fmla="*/ 150472 h 441793"/>
                  <a:gd name="connsiteX8" fmla="*/ 32296 w 517238"/>
                  <a:gd name="connsiteY8" fmla="*/ 300927 h 441793"/>
                  <a:gd name="connsiteX9" fmla="*/ 17223 w 517238"/>
                  <a:gd name="connsiteY9" fmla="*/ 441604 h 441793"/>
                  <a:gd name="connsiteX0" fmla="*/ 17223 w 517674"/>
                  <a:gd name="connsiteY0" fmla="*/ 441604 h 441793"/>
                  <a:gd name="connsiteX1" fmla="*/ 2151 w 517674"/>
                  <a:gd name="connsiteY1" fmla="*/ 326048 h 441793"/>
                  <a:gd name="connsiteX2" fmla="*/ 67465 w 517674"/>
                  <a:gd name="connsiteY2" fmla="*/ 120057 h 441793"/>
                  <a:gd name="connsiteX3" fmla="*/ 283505 w 517674"/>
                  <a:gd name="connsiteY3" fmla="*/ 4501 h 441793"/>
                  <a:gd name="connsiteX4" fmla="*/ 509593 w 517674"/>
                  <a:gd name="connsiteY4" fmla="*/ 24598 h 441793"/>
                  <a:gd name="connsiteX5" fmla="*/ 449303 w 517674"/>
                  <a:gd name="connsiteY5" fmla="*/ 34646 h 441793"/>
                  <a:gd name="connsiteX6" fmla="*/ 275985 w 517674"/>
                  <a:gd name="connsiteY6" fmla="*/ 47762 h 441793"/>
                  <a:gd name="connsiteX7" fmla="*/ 99566 w 517674"/>
                  <a:gd name="connsiteY7" fmla="*/ 150472 h 441793"/>
                  <a:gd name="connsiteX8" fmla="*/ 32296 w 517674"/>
                  <a:gd name="connsiteY8" fmla="*/ 300927 h 441793"/>
                  <a:gd name="connsiteX9" fmla="*/ 17223 w 517674"/>
                  <a:gd name="connsiteY9" fmla="*/ 441604 h 441793"/>
                  <a:gd name="connsiteX0" fmla="*/ 17223 w 517674"/>
                  <a:gd name="connsiteY0" fmla="*/ 441604 h 441793"/>
                  <a:gd name="connsiteX1" fmla="*/ 2151 w 517674"/>
                  <a:gd name="connsiteY1" fmla="*/ 326048 h 441793"/>
                  <a:gd name="connsiteX2" fmla="*/ 67465 w 517674"/>
                  <a:gd name="connsiteY2" fmla="*/ 120057 h 441793"/>
                  <a:gd name="connsiteX3" fmla="*/ 283505 w 517674"/>
                  <a:gd name="connsiteY3" fmla="*/ 4501 h 441793"/>
                  <a:gd name="connsiteX4" fmla="*/ 509593 w 517674"/>
                  <a:gd name="connsiteY4" fmla="*/ 24598 h 441793"/>
                  <a:gd name="connsiteX5" fmla="*/ 449303 w 517674"/>
                  <a:gd name="connsiteY5" fmla="*/ 34646 h 441793"/>
                  <a:gd name="connsiteX6" fmla="*/ 275985 w 517674"/>
                  <a:gd name="connsiteY6" fmla="*/ 47762 h 441793"/>
                  <a:gd name="connsiteX7" fmla="*/ 99566 w 517674"/>
                  <a:gd name="connsiteY7" fmla="*/ 150472 h 441793"/>
                  <a:gd name="connsiteX8" fmla="*/ 32296 w 517674"/>
                  <a:gd name="connsiteY8" fmla="*/ 300927 h 441793"/>
                  <a:gd name="connsiteX9" fmla="*/ 17223 w 517674"/>
                  <a:gd name="connsiteY9" fmla="*/ 441604 h 441793"/>
                  <a:gd name="connsiteX0" fmla="*/ 17223 w 516497"/>
                  <a:gd name="connsiteY0" fmla="*/ 444853 h 445042"/>
                  <a:gd name="connsiteX1" fmla="*/ 2151 w 516497"/>
                  <a:gd name="connsiteY1" fmla="*/ 329297 h 445042"/>
                  <a:gd name="connsiteX2" fmla="*/ 67465 w 516497"/>
                  <a:gd name="connsiteY2" fmla="*/ 123306 h 445042"/>
                  <a:gd name="connsiteX3" fmla="*/ 283505 w 516497"/>
                  <a:gd name="connsiteY3" fmla="*/ 7750 h 445042"/>
                  <a:gd name="connsiteX4" fmla="*/ 509593 w 516497"/>
                  <a:gd name="connsiteY4" fmla="*/ 27847 h 445042"/>
                  <a:gd name="connsiteX5" fmla="*/ 449303 w 516497"/>
                  <a:gd name="connsiteY5" fmla="*/ 37895 h 445042"/>
                  <a:gd name="connsiteX6" fmla="*/ 275985 w 516497"/>
                  <a:gd name="connsiteY6" fmla="*/ 51011 h 445042"/>
                  <a:gd name="connsiteX7" fmla="*/ 99566 w 516497"/>
                  <a:gd name="connsiteY7" fmla="*/ 153721 h 445042"/>
                  <a:gd name="connsiteX8" fmla="*/ 32296 w 516497"/>
                  <a:gd name="connsiteY8" fmla="*/ 304176 h 445042"/>
                  <a:gd name="connsiteX9" fmla="*/ 17223 w 516497"/>
                  <a:gd name="connsiteY9" fmla="*/ 444853 h 445042"/>
                  <a:gd name="connsiteX0" fmla="*/ 17223 w 509854"/>
                  <a:gd name="connsiteY0" fmla="*/ 444213 h 444402"/>
                  <a:gd name="connsiteX1" fmla="*/ 2151 w 509854"/>
                  <a:gd name="connsiteY1" fmla="*/ 328657 h 444402"/>
                  <a:gd name="connsiteX2" fmla="*/ 67465 w 509854"/>
                  <a:gd name="connsiteY2" fmla="*/ 122666 h 444402"/>
                  <a:gd name="connsiteX3" fmla="*/ 283505 w 509854"/>
                  <a:gd name="connsiteY3" fmla="*/ 7110 h 444402"/>
                  <a:gd name="connsiteX4" fmla="*/ 509593 w 509854"/>
                  <a:gd name="connsiteY4" fmla="*/ 27207 h 444402"/>
                  <a:gd name="connsiteX5" fmla="*/ 449303 w 509854"/>
                  <a:gd name="connsiteY5" fmla="*/ 37255 h 444402"/>
                  <a:gd name="connsiteX6" fmla="*/ 275985 w 509854"/>
                  <a:gd name="connsiteY6" fmla="*/ 50371 h 444402"/>
                  <a:gd name="connsiteX7" fmla="*/ 99566 w 509854"/>
                  <a:gd name="connsiteY7" fmla="*/ 153081 h 444402"/>
                  <a:gd name="connsiteX8" fmla="*/ 32296 w 509854"/>
                  <a:gd name="connsiteY8" fmla="*/ 303536 h 444402"/>
                  <a:gd name="connsiteX9" fmla="*/ 17223 w 509854"/>
                  <a:gd name="connsiteY9" fmla="*/ 444213 h 444402"/>
                  <a:gd name="connsiteX0" fmla="*/ 17223 w 509854"/>
                  <a:gd name="connsiteY0" fmla="*/ 444213 h 444402"/>
                  <a:gd name="connsiteX1" fmla="*/ 2151 w 509854"/>
                  <a:gd name="connsiteY1" fmla="*/ 328657 h 444402"/>
                  <a:gd name="connsiteX2" fmla="*/ 67465 w 509854"/>
                  <a:gd name="connsiteY2" fmla="*/ 122666 h 444402"/>
                  <a:gd name="connsiteX3" fmla="*/ 283505 w 509854"/>
                  <a:gd name="connsiteY3" fmla="*/ 7110 h 444402"/>
                  <a:gd name="connsiteX4" fmla="*/ 509593 w 509854"/>
                  <a:gd name="connsiteY4" fmla="*/ 27207 h 444402"/>
                  <a:gd name="connsiteX5" fmla="*/ 449303 w 509854"/>
                  <a:gd name="connsiteY5" fmla="*/ 37255 h 444402"/>
                  <a:gd name="connsiteX6" fmla="*/ 275985 w 509854"/>
                  <a:gd name="connsiteY6" fmla="*/ 50371 h 444402"/>
                  <a:gd name="connsiteX7" fmla="*/ 99566 w 509854"/>
                  <a:gd name="connsiteY7" fmla="*/ 153081 h 444402"/>
                  <a:gd name="connsiteX8" fmla="*/ 32296 w 509854"/>
                  <a:gd name="connsiteY8" fmla="*/ 303536 h 444402"/>
                  <a:gd name="connsiteX9" fmla="*/ 17223 w 509854"/>
                  <a:gd name="connsiteY9" fmla="*/ 444213 h 444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9854" h="444402">
                    <a:moveTo>
                      <a:pt x="17223" y="444213"/>
                    </a:moveTo>
                    <a:cubicBezTo>
                      <a:pt x="12199" y="448400"/>
                      <a:pt x="-6223" y="382248"/>
                      <a:pt x="2151" y="328657"/>
                    </a:cubicBezTo>
                    <a:cubicBezTo>
                      <a:pt x="10525" y="275066"/>
                      <a:pt x="8299" y="197736"/>
                      <a:pt x="67465" y="122666"/>
                    </a:cubicBezTo>
                    <a:cubicBezTo>
                      <a:pt x="126631" y="47596"/>
                      <a:pt x="209817" y="23020"/>
                      <a:pt x="283505" y="7110"/>
                    </a:cubicBezTo>
                    <a:cubicBezTo>
                      <a:pt x="357193" y="-8800"/>
                      <a:pt x="506508" y="3773"/>
                      <a:pt x="509593" y="27207"/>
                    </a:cubicBezTo>
                    <a:cubicBezTo>
                      <a:pt x="512678" y="50641"/>
                      <a:pt x="488238" y="33394"/>
                      <a:pt x="449303" y="37255"/>
                    </a:cubicBezTo>
                    <a:cubicBezTo>
                      <a:pt x="410368" y="41116"/>
                      <a:pt x="352685" y="31067"/>
                      <a:pt x="275985" y="50371"/>
                    </a:cubicBezTo>
                    <a:cubicBezTo>
                      <a:pt x="199285" y="69675"/>
                      <a:pt x="144783" y="110376"/>
                      <a:pt x="99566" y="153081"/>
                    </a:cubicBezTo>
                    <a:cubicBezTo>
                      <a:pt x="54349" y="195786"/>
                      <a:pt x="46020" y="255014"/>
                      <a:pt x="32296" y="303536"/>
                    </a:cubicBezTo>
                    <a:cubicBezTo>
                      <a:pt x="18572" y="352058"/>
                      <a:pt x="22247" y="440026"/>
                      <a:pt x="17223" y="44421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7647020" y="949229"/>
                <a:ext cx="64011" cy="480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7530329" y="961560"/>
                <a:ext cx="64011" cy="480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7414364" y="1006512"/>
                <a:ext cx="64011" cy="480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8" name="Oval 57"/>
            <p:cNvSpPr/>
            <p:nvPr/>
          </p:nvSpPr>
          <p:spPr>
            <a:xfrm>
              <a:off x="6830688" y="1479972"/>
              <a:ext cx="51254" cy="57013"/>
            </a:xfrm>
            <a:prstGeom prst="ellipse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791004" y="1131534"/>
              <a:ext cx="55015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ACME</a:t>
              </a:r>
              <a:endParaRPr lang="en-US" sz="10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147312" y="4040184"/>
                <a:ext cx="5069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</m:oMath>
                  </m:oMathPara>
                </a14:m>
                <a:endParaRPr lang="en-US" dirty="0">
                  <a:solidFill>
                    <a:srgbClr val="FF6699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7312" y="4040184"/>
                <a:ext cx="506998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Straight Connector 66"/>
          <p:cNvCxnSpPr/>
          <p:nvPr/>
        </p:nvCxnSpPr>
        <p:spPr>
          <a:xfrm>
            <a:off x="3326296" y="3657600"/>
            <a:ext cx="1219200" cy="2332383"/>
          </a:xfrm>
          <a:prstGeom prst="line">
            <a:avLst/>
          </a:prstGeom>
          <a:ln w="38100">
            <a:gradFill>
              <a:gsLst>
                <a:gs pos="0">
                  <a:srgbClr val="FFC000"/>
                </a:gs>
                <a:gs pos="100000">
                  <a:srgbClr val="00FFFF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68"/>
          <p:cNvSpPr/>
          <p:nvPr/>
        </p:nvSpPr>
        <p:spPr>
          <a:xfrm>
            <a:off x="4453538" y="5885364"/>
            <a:ext cx="228599" cy="228599"/>
          </a:xfrm>
          <a:prstGeom prst="ellipse">
            <a:avLst/>
          </a:prstGeom>
          <a:solidFill>
            <a:srgbClr val="0070C0"/>
          </a:solidFill>
          <a:ln w="5715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 rot="19898158">
            <a:off x="3119553" y="3838551"/>
            <a:ext cx="579766" cy="2607734"/>
            <a:chOff x="3230234" y="838200"/>
            <a:chExt cx="579766" cy="2607734"/>
          </a:xfrm>
        </p:grpSpPr>
        <p:sp>
          <p:nvSpPr>
            <p:cNvPr id="71" name="Left Brace 70"/>
            <p:cNvSpPr/>
            <p:nvPr/>
          </p:nvSpPr>
          <p:spPr>
            <a:xfrm>
              <a:off x="3531179" y="838200"/>
              <a:ext cx="278821" cy="2607734"/>
            </a:xfrm>
            <a:prstGeom prst="leftBrace">
              <a:avLst>
                <a:gd name="adj1" fmla="val 33496"/>
                <a:gd name="adj2" fmla="val 50000"/>
              </a:avLst>
            </a:prstGeom>
            <a:noFill/>
            <a:ln w="285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230234" y="200899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73" name="Oval 72"/>
          <p:cNvSpPr/>
          <p:nvPr/>
        </p:nvSpPr>
        <p:spPr>
          <a:xfrm>
            <a:off x="3210498" y="3526674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19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6716E-6 C 0.00104 0.21947 -0.13316 0.40032 -0.29896 0.40032 C -0.46424 0.40032 -0.59757 0.21947 -0.59757 4.6716E-6 C -0.59757 -0.2204 -0.46424 -0.39894 -0.29896 -0.39894 C -0.13316 -0.39894 0.00052 -0.2204 3.88889E-6 4.6716E-6 Z " pathEditMode="relative" rAng="5400000" ptsTypes="fffff">
                                      <p:cBhvr>
                                        <p:cTn id="31" dur="2000" spd="-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26" y="6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5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25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75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25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36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66" grpId="0"/>
      <p:bldP spid="69" grpId="0" animBg="1"/>
      <p:bldP spid="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8" name="Straight Connector 247"/>
          <p:cNvCxnSpPr/>
          <p:nvPr/>
        </p:nvCxnSpPr>
        <p:spPr>
          <a:xfrm>
            <a:off x="7250805" y="3953814"/>
            <a:ext cx="296214" cy="1545465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1145596" y="4124160"/>
            <a:ext cx="1550291" cy="1550291"/>
          </a:xfrm>
          <a:prstGeom prst="ellipse">
            <a:avLst/>
          </a:prstGeom>
          <a:gradFill flip="none" rotWithShape="1">
            <a:gsLst>
              <a:gs pos="0">
                <a:schemeClr val="bg2">
                  <a:alpha val="10000"/>
                </a:schemeClr>
              </a:gs>
              <a:gs pos="100000">
                <a:srgbClr val="FF3399">
                  <a:alpha val="3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72323" y="1209120"/>
            <a:ext cx="2341356" cy="385442"/>
          </a:xfrm>
          <a:prstGeom prst="line">
            <a:avLst/>
          </a:prstGeom>
          <a:ln w="38100">
            <a:gradFill>
              <a:gsLst>
                <a:gs pos="0">
                  <a:srgbClr val="FFC000"/>
                </a:gs>
                <a:gs pos="100000">
                  <a:srgbClr val="00FFFF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Euclidean geometry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539" y="732376"/>
            <a:ext cx="4394987" cy="2675448"/>
          </a:xfrm>
          <a:prstGeom prst="rect">
            <a:avLst/>
          </a:prstGeom>
          <a:effectLst>
            <a:outerShdw blurRad="254000" dist="127000" dir="2700000" algn="ctr" rotWithShape="0">
              <a:schemeClr val="bg1"/>
            </a:outerShdw>
          </a:effectLst>
        </p:spPr>
      </p:pic>
      <p:grpSp>
        <p:nvGrpSpPr>
          <p:cNvPr id="254" name="Group 253"/>
          <p:cNvGrpSpPr/>
          <p:nvPr/>
        </p:nvGrpSpPr>
        <p:grpSpPr>
          <a:xfrm>
            <a:off x="2943505" y="1471548"/>
            <a:ext cx="317716" cy="580556"/>
            <a:chOff x="2943505" y="1471548"/>
            <a:chExt cx="317716" cy="580556"/>
          </a:xfrm>
        </p:grpSpPr>
        <p:sp>
          <p:nvSpPr>
            <p:cNvPr id="117" name="Oval 116"/>
            <p:cNvSpPr/>
            <p:nvPr/>
          </p:nvSpPr>
          <p:spPr>
            <a:xfrm>
              <a:off x="2995791" y="1471548"/>
              <a:ext cx="228599" cy="228599"/>
            </a:xfrm>
            <a:prstGeom prst="ellipse">
              <a:avLst/>
            </a:prstGeom>
            <a:solidFill>
              <a:srgbClr val="0070C0"/>
            </a:solidFill>
            <a:ln w="5715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43505" y="1682772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B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253" name="Group 252"/>
          <p:cNvGrpSpPr/>
          <p:nvPr/>
        </p:nvGrpSpPr>
        <p:grpSpPr>
          <a:xfrm>
            <a:off x="609600" y="1090549"/>
            <a:ext cx="317716" cy="597932"/>
            <a:chOff x="609600" y="1090549"/>
            <a:chExt cx="317716" cy="597932"/>
          </a:xfrm>
        </p:grpSpPr>
        <p:sp>
          <p:nvSpPr>
            <p:cNvPr id="9" name="Oval 8"/>
            <p:cNvSpPr/>
            <p:nvPr/>
          </p:nvSpPr>
          <p:spPr>
            <a:xfrm>
              <a:off x="654158" y="1090549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09600" y="1319149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A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cxnSp>
        <p:nvCxnSpPr>
          <p:cNvPr id="137" name="Straight Connector 136"/>
          <p:cNvCxnSpPr/>
          <p:nvPr/>
        </p:nvCxnSpPr>
        <p:spPr>
          <a:xfrm flipV="1">
            <a:off x="1356343" y="1906127"/>
            <a:ext cx="2610544" cy="1865141"/>
          </a:xfrm>
          <a:prstGeom prst="line">
            <a:avLst/>
          </a:prstGeom>
          <a:ln w="38100">
            <a:gradFill>
              <a:gsLst>
                <a:gs pos="0">
                  <a:srgbClr val="FF3399"/>
                </a:gs>
                <a:gs pos="100000">
                  <a:srgbClr val="00FF00"/>
                </a:gs>
              </a:gsLst>
              <a:lin ang="5400000" scaled="0"/>
            </a:gra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20082196" flipV="1">
            <a:off x="1900851" y="2724757"/>
            <a:ext cx="1467029" cy="265222"/>
          </a:xfrm>
          <a:prstGeom prst="line">
            <a:avLst/>
          </a:prstGeom>
          <a:ln w="38100">
            <a:gradFill>
              <a:gsLst>
                <a:gs pos="0">
                  <a:srgbClr val="FF3399"/>
                </a:gs>
                <a:gs pos="100000">
                  <a:srgbClr val="00FF00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3092964" y="2309991"/>
            <a:ext cx="327334" cy="635812"/>
            <a:chOff x="3092964" y="2309991"/>
            <a:chExt cx="327334" cy="635812"/>
          </a:xfrm>
        </p:grpSpPr>
        <p:sp>
          <p:nvSpPr>
            <p:cNvPr id="127" name="Oval 126"/>
            <p:cNvSpPr/>
            <p:nvPr/>
          </p:nvSpPr>
          <p:spPr>
            <a:xfrm rot="20082196">
              <a:off x="3129080" y="2309991"/>
              <a:ext cx="228599" cy="228599"/>
            </a:xfrm>
            <a:prstGeom prst="ellipse">
              <a:avLst/>
            </a:prstGeom>
            <a:solidFill>
              <a:srgbClr val="00B050"/>
            </a:solidFill>
            <a:ln w="57150"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3092964" y="2576471"/>
              <a:ext cx="327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00"/>
                  </a:solidFill>
                </a:rPr>
                <a:t>D</a:t>
              </a:r>
              <a:endParaRPr lang="en-US" dirty="0">
                <a:solidFill>
                  <a:srgbClr val="00FF00"/>
                </a:solidFill>
              </a:endParaRPr>
            </a:p>
          </p:txBody>
        </p:sp>
      </p:grpSp>
      <p:grpSp>
        <p:nvGrpSpPr>
          <p:cNvPr id="255" name="Group 254"/>
          <p:cNvGrpSpPr/>
          <p:nvPr/>
        </p:nvGrpSpPr>
        <p:grpSpPr>
          <a:xfrm>
            <a:off x="1875227" y="3174188"/>
            <a:ext cx="317716" cy="635812"/>
            <a:chOff x="1875227" y="3174188"/>
            <a:chExt cx="317716" cy="635812"/>
          </a:xfrm>
        </p:grpSpPr>
        <p:sp>
          <p:nvSpPr>
            <p:cNvPr id="126" name="Oval 125"/>
            <p:cNvSpPr/>
            <p:nvPr/>
          </p:nvSpPr>
          <p:spPr>
            <a:xfrm rot="20082196">
              <a:off x="1908235" y="3174188"/>
              <a:ext cx="228599" cy="228599"/>
            </a:xfrm>
            <a:prstGeom prst="ellipse">
              <a:avLst/>
            </a:prstGeom>
            <a:solidFill>
              <a:srgbClr val="C00000"/>
            </a:solidFill>
            <a:ln w="571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875227" y="3440668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3399"/>
                  </a:solidFill>
                </a:rPr>
                <a:t>C</a:t>
              </a:r>
              <a:endParaRPr lang="en-US" dirty="0">
                <a:solidFill>
                  <a:srgbClr val="FF3399"/>
                </a:solidFill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219200" y="762000"/>
            <a:ext cx="1747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dirty="0" smtClean="0"/>
              <a:t>1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Line segment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533400" y="2328494"/>
            <a:ext cx="1982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dirty="0" smtClean="0"/>
              <a:t>2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Extend line segment into line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39" name="Straight Connector 138"/>
          <p:cNvCxnSpPr/>
          <p:nvPr/>
        </p:nvCxnSpPr>
        <p:spPr>
          <a:xfrm flipH="1" flipV="1">
            <a:off x="1903946" y="4237391"/>
            <a:ext cx="4954" cy="664601"/>
          </a:xfrm>
          <a:prstGeom prst="line">
            <a:avLst/>
          </a:prstGeom>
          <a:ln w="38100">
            <a:gradFill>
              <a:gsLst>
                <a:gs pos="0">
                  <a:srgbClr val="FFC000"/>
                </a:gs>
                <a:gs pos="100000">
                  <a:srgbClr val="00FFFF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1804654" y="3793600"/>
            <a:ext cx="477246" cy="443791"/>
            <a:chOff x="2558529" y="4383455"/>
            <a:chExt cx="477246" cy="443791"/>
          </a:xfrm>
        </p:grpSpPr>
        <p:sp>
          <p:nvSpPr>
            <p:cNvPr id="141" name="Oval 140"/>
            <p:cNvSpPr/>
            <p:nvPr/>
          </p:nvSpPr>
          <p:spPr>
            <a:xfrm>
              <a:off x="2558529" y="4598647"/>
              <a:ext cx="228599" cy="228599"/>
            </a:xfrm>
            <a:prstGeom prst="ellipse">
              <a:avLst/>
            </a:prstGeom>
            <a:solidFill>
              <a:srgbClr val="0070C0"/>
            </a:solidFill>
            <a:ln w="5715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2745311" y="4383455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F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779104" y="4785007"/>
            <a:ext cx="296876" cy="585437"/>
            <a:chOff x="1779104" y="4785007"/>
            <a:chExt cx="296876" cy="585437"/>
          </a:xfrm>
        </p:grpSpPr>
        <p:sp>
          <p:nvSpPr>
            <p:cNvPr id="140" name="Oval 139"/>
            <p:cNvSpPr/>
            <p:nvPr/>
          </p:nvSpPr>
          <p:spPr>
            <a:xfrm>
              <a:off x="1806443" y="4785007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779104" y="5001112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E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sp>
        <p:nvSpPr>
          <p:cNvPr id="172" name="TextBox 171"/>
          <p:cNvSpPr txBox="1"/>
          <p:nvPr/>
        </p:nvSpPr>
        <p:spPr>
          <a:xfrm>
            <a:off x="870430" y="5688568"/>
            <a:ext cx="2177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dirty="0" smtClean="0"/>
              <a:t>3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Use line segment to define circle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28" name="Group 227"/>
          <p:cNvGrpSpPr/>
          <p:nvPr/>
        </p:nvGrpSpPr>
        <p:grpSpPr>
          <a:xfrm>
            <a:off x="3945858" y="4249241"/>
            <a:ext cx="445139" cy="460959"/>
            <a:chOff x="4801625" y="4034841"/>
            <a:chExt cx="445139" cy="460959"/>
          </a:xfrm>
        </p:grpSpPr>
        <p:sp>
          <p:nvSpPr>
            <p:cNvPr id="31" name="Rectangle 30"/>
            <p:cNvSpPr/>
            <p:nvPr/>
          </p:nvSpPr>
          <p:spPr>
            <a:xfrm>
              <a:off x="4801625" y="4034841"/>
              <a:ext cx="167370" cy="16737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4801626" y="4034841"/>
              <a:ext cx="445138" cy="460959"/>
            </a:xfrm>
            <a:custGeom>
              <a:avLst/>
              <a:gdLst>
                <a:gd name="connsiteX0" fmla="*/ 0 w 590465"/>
                <a:gd name="connsiteY0" fmla="*/ 487954 h 487954"/>
                <a:gd name="connsiteX1" fmla="*/ 0 w 590465"/>
                <a:gd name="connsiteY1" fmla="*/ 4101 h 487954"/>
                <a:gd name="connsiteX2" fmla="*/ 590465 w 590465"/>
                <a:gd name="connsiteY2" fmla="*/ 0 h 487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0465" h="487954">
                  <a:moveTo>
                    <a:pt x="0" y="487954"/>
                  </a:moveTo>
                  <a:lnTo>
                    <a:pt x="0" y="4101"/>
                  </a:lnTo>
                  <a:lnTo>
                    <a:pt x="590465" y="0"/>
                  </a:lnTo>
                </a:path>
              </a:pathLst>
            </a:custGeom>
            <a:noFill/>
            <a:ln>
              <a:solidFill>
                <a:schemeClr val="bg2">
                  <a:lumMod val="40000"/>
                  <a:lumOff val="60000"/>
                </a:schemeClr>
              </a:solidFill>
              <a:headEnd type="triangl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3945858" y="4249240"/>
            <a:ext cx="445139" cy="460959"/>
            <a:chOff x="4801625" y="4034841"/>
            <a:chExt cx="445139" cy="460959"/>
          </a:xfrm>
        </p:grpSpPr>
        <p:sp>
          <p:nvSpPr>
            <p:cNvPr id="208" name="Rectangle 207"/>
            <p:cNvSpPr/>
            <p:nvPr/>
          </p:nvSpPr>
          <p:spPr>
            <a:xfrm>
              <a:off x="4801625" y="4034841"/>
              <a:ext cx="167370" cy="16737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Freeform 228"/>
            <p:cNvSpPr/>
            <p:nvPr/>
          </p:nvSpPr>
          <p:spPr>
            <a:xfrm>
              <a:off x="4801626" y="4034841"/>
              <a:ext cx="445138" cy="460959"/>
            </a:xfrm>
            <a:custGeom>
              <a:avLst/>
              <a:gdLst>
                <a:gd name="connsiteX0" fmla="*/ 0 w 590465"/>
                <a:gd name="connsiteY0" fmla="*/ 487954 h 487954"/>
                <a:gd name="connsiteX1" fmla="*/ 0 w 590465"/>
                <a:gd name="connsiteY1" fmla="*/ 4101 h 487954"/>
                <a:gd name="connsiteX2" fmla="*/ 590465 w 590465"/>
                <a:gd name="connsiteY2" fmla="*/ 0 h 487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0465" h="487954">
                  <a:moveTo>
                    <a:pt x="0" y="487954"/>
                  </a:moveTo>
                  <a:lnTo>
                    <a:pt x="0" y="4101"/>
                  </a:lnTo>
                  <a:lnTo>
                    <a:pt x="590465" y="0"/>
                  </a:lnTo>
                </a:path>
              </a:pathLst>
            </a:custGeom>
            <a:noFill/>
            <a:ln>
              <a:solidFill>
                <a:srgbClr val="FFFF00"/>
              </a:solidFill>
              <a:headEnd type="triangl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3945858" y="4251987"/>
            <a:ext cx="445139" cy="460959"/>
            <a:chOff x="4801625" y="4034841"/>
            <a:chExt cx="445139" cy="460959"/>
          </a:xfrm>
        </p:grpSpPr>
        <p:sp>
          <p:nvSpPr>
            <p:cNvPr id="231" name="Rectangle 230"/>
            <p:cNvSpPr/>
            <p:nvPr/>
          </p:nvSpPr>
          <p:spPr>
            <a:xfrm>
              <a:off x="4801625" y="4034841"/>
              <a:ext cx="167370" cy="16737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Freeform 231"/>
            <p:cNvSpPr/>
            <p:nvPr/>
          </p:nvSpPr>
          <p:spPr>
            <a:xfrm>
              <a:off x="4801626" y="4034841"/>
              <a:ext cx="445138" cy="460959"/>
            </a:xfrm>
            <a:custGeom>
              <a:avLst/>
              <a:gdLst>
                <a:gd name="connsiteX0" fmla="*/ 0 w 590465"/>
                <a:gd name="connsiteY0" fmla="*/ 487954 h 487954"/>
                <a:gd name="connsiteX1" fmla="*/ 0 w 590465"/>
                <a:gd name="connsiteY1" fmla="*/ 4101 h 487954"/>
                <a:gd name="connsiteX2" fmla="*/ 590465 w 590465"/>
                <a:gd name="connsiteY2" fmla="*/ 0 h 487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0465" h="487954">
                  <a:moveTo>
                    <a:pt x="0" y="487954"/>
                  </a:moveTo>
                  <a:lnTo>
                    <a:pt x="0" y="4101"/>
                  </a:lnTo>
                  <a:lnTo>
                    <a:pt x="590465" y="0"/>
                  </a:lnTo>
                </a:path>
              </a:pathLst>
            </a:custGeom>
            <a:noFill/>
            <a:ln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8" name="TextBox 237"/>
          <p:cNvSpPr txBox="1"/>
          <p:nvPr/>
        </p:nvSpPr>
        <p:spPr>
          <a:xfrm>
            <a:off x="3684484" y="5678269"/>
            <a:ext cx="1725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dirty="0" smtClean="0"/>
              <a:t>4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All right angles are equal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6373968" y="5503902"/>
            <a:ext cx="2346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dirty="0" smtClean="0"/>
              <a:t>5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Parallel postulate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40" name="Straight Connector 239"/>
          <p:cNvCxnSpPr/>
          <p:nvPr/>
        </p:nvCxnSpPr>
        <p:spPr>
          <a:xfrm flipV="1">
            <a:off x="5912292" y="4893972"/>
            <a:ext cx="2987009" cy="584101"/>
          </a:xfrm>
          <a:prstGeom prst="line">
            <a:avLst/>
          </a:prstGeom>
          <a:ln w="3810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flipV="1">
            <a:off x="5883088" y="3820452"/>
            <a:ext cx="2836981" cy="1161683"/>
          </a:xfrm>
          <a:prstGeom prst="line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3" name="Group 172"/>
          <p:cNvGrpSpPr/>
          <p:nvPr/>
        </p:nvGrpSpPr>
        <p:grpSpPr>
          <a:xfrm>
            <a:off x="3945858" y="4249239"/>
            <a:ext cx="445139" cy="460959"/>
            <a:chOff x="4801625" y="4034841"/>
            <a:chExt cx="445139" cy="460959"/>
          </a:xfrm>
        </p:grpSpPr>
        <p:sp>
          <p:nvSpPr>
            <p:cNvPr id="205" name="Rectangle 204"/>
            <p:cNvSpPr/>
            <p:nvPr/>
          </p:nvSpPr>
          <p:spPr>
            <a:xfrm>
              <a:off x="4801625" y="4034841"/>
              <a:ext cx="167370" cy="167370"/>
            </a:xfrm>
            <a:prstGeom prst="rect">
              <a:avLst/>
            </a:prstGeom>
            <a:solidFill>
              <a:srgbClr val="0070C0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 205"/>
            <p:cNvSpPr/>
            <p:nvPr/>
          </p:nvSpPr>
          <p:spPr>
            <a:xfrm>
              <a:off x="4801626" y="4034841"/>
              <a:ext cx="445138" cy="460959"/>
            </a:xfrm>
            <a:custGeom>
              <a:avLst/>
              <a:gdLst>
                <a:gd name="connsiteX0" fmla="*/ 0 w 590465"/>
                <a:gd name="connsiteY0" fmla="*/ 487954 h 487954"/>
                <a:gd name="connsiteX1" fmla="*/ 0 w 590465"/>
                <a:gd name="connsiteY1" fmla="*/ 4101 h 487954"/>
                <a:gd name="connsiteX2" fmla="*/ 590465 w 590465"/>
                <a:gd name="connsiteY2" fmla="*/ 0 h 487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0465" h="487954">
                  <a:moveTo>
                    <a:pt x="0" y="487954"/>
                  </a:moveTo>
                  <a:lnTo>
                    <a:pt x="0" y="4101"/>
                  </a:lnTo>
                  <a:lnTo>
                    <a:pt x="590465" y="0"/>
                  </a:lnTo>
                </a:path>
              </a:pathLst>
            </a:custGeom>
            <a:noFill/>
            <a:ln>
              <a:solidFill>
                <a:srgbClr val="00FFFF"/>
              </a:solidFill>
              <a:headEnd type="triangl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Oval 48"/>
          <p:cNvSpPr/>
          <p:nvPr/>
        </p:nvSpPr>
        <p:spPr>
          <a:xfrm>
            <a:off x="6828066" y="4361826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929688" y="471019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7341178" y="4289982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7396978" y="465823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81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6" presetClass="entr" presetSubtype="37" repeatCount="6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2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1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0.03368 0.0257 C 0.04132 0.03056 0.04601 0.04005 0.04705 0.0507 C 0.04861 0.06297 0.04601 0.07361 0.03993 0.08172 L 0.0132 0.12037 " pathEditMode="relative" rAng="4904173" ptsTypes="FffFF">
                                      <p:cBhvr>
                                        <p:cTn id="76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1" y="5625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78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22222E-6 L 0.03177 0.01783 C 0.03854 0.02199 0.04844 0.02431 0.05886 0.02431 C 0.07084 0.02431 0.08021 0.02199 0.08698 0.01783 L 0.1191 -2.22222E-6 " pathEditMode="relative" rAng="0" ptsTypes="FffFF">
                                      <p:cBhvr>
                                        <p:cTn id="84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55" y="1204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86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0.01215 0.04977 C 0.01458 0.06088 0.02083 0.07268 0.02916 0.0824 C 0.03871 0.09398 0.04774 0.10023 0.05625 0.10254 L 0.09514 0.11296 " pathEditMode="relative" rAng="2509211" ptsTypes="FffFF">
                                      <p:cBhvr>
                                        <p:cTn id="92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6968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9800000">
                                      <p:cBhvr>
                                        <p:cTn id="94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6" presetClass="entr" presetSubtype="37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3" dur="25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6" presetClass="entr" presetSubtype="37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7" dur="2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16" presetClass="entr" presetSubtype="4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1" dur="25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8" presetClass="emph" presetSubtype="0" repeatCount="4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14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" presetID="6" presetClass="entr" presetSubtype="32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6" presetClass="entr" presetSubtype="32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6" presetClass="entr" presetSubtype="32" repeatCount="4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6" presetClass="entr" presetSubtype="32" repeatCount="4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0" grpId="0"/>
      <p:bldP spid="138" grpId="0"/>
      <p:bldP spid="172" grpId="0"/>
      <p:bldP spid="238" grpId="0"/>
      <p:bldP spid="239" grpId="0"/>
      <p:bldP spid="49" grpId="0" animBg="1"/>
      <p:bldP spid="50" grpId="0" animBg="1"/>
      <p:bldP spid="51" grpId="0" animBg="1"/>
      <p:bldP spid="5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Straight Arrow Connector 87"/>
          <p:cNvCxnSpPr/>
          <p:nvPr/>
        </p:nvCxnSpPr>
        <p:spPr>
          <a:xfrm>
            <a:off x="913704" y="5993296"/>
            <a:ext cx="7326296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932868" y="6361044"/>
            <a:ext cx="7307133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963530" y="4801361"/>
            <a:ext cx="7286114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flipV="1">
            <a:off x="963530" y="4798480"/>
            <a:ext cx="7286114" cy="5762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921369" y="1408044"/>
            <a:ext cx="7318632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endCxn id="17" idx="18"/>
          </p:cNvCxnSpPr>
          <p:nvPr/>
        </p:nvCxnSpPr>
        <p:spPr>
          <a:xfrm>
            <a:off x="921369" y="1066800"/>
            <a:ext cx="7328274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>
            <a:off x="1059350" y="2375452"/>
            <a:ext cx="7190292" cy="9074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978861" y="1828800"/>
            <a:ext cx="7261140" cy="2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14398" y="3721458"/>
            <a:ext cx="7933853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975385" y="3585168"/>
            <a:ext cx="0" cy="28281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81325" y="3585168"/>
            <a:ext cx="0" cy="282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794596" y="3585168"/>
            <a:ext cx="0" cy="28281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436737" y="3585168"/>
            <a:ext cx="0" cy="282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240001" y="3585168"/>
            <a:ext cx="0" cy="282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30364" y="6202883"/>
            <a:ext cx="430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11961" y="882134"/>
            <a:ext cx="349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 rot="16200000">
            <a:off x="1082100" y="6197456"/>
            <a:ext cx="0" cy="3271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>
            <a:off x="1099862" y="903212"/>
            <a:ext cx="0" cy="3271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872254" y="3585168"/>
            <a:ext cx="0" cy="282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097431" y="685800"/>
            <a:ext cx="0" cy="60198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/>
              <p:cNvSpPr txBox="1"/>
              <p:nvPr/>
            </p:nvSpPr>
            <p:spPr>
              <a:xfrm>
                <a:off x="285129" y="2150164"/>
                <a:ext cx="675846" cy="4524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29" y="2150164"/>
                <a:ext cx="675846" cy="452496"/>
              </a:xfrm>
              <a:prstGeom prst="rect">
                <a:avLst/>
              </a:prstGeom>
              <a:blipFill rotWithShape="1">
                <a:blip r:embed="rId3"/>
                <a:stretch>
                  <a:fillRect l="-37838" t="-120270" r="-90090" b="-1878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Straight Connector 71"/>
          <p:cNvCxnSpPr/>
          <p:nvPr/>
        </p:nvCxnSpPr>
        <p:spPr>
          <a:xfrm rot="16200000">
            <a:off x="1094024" y="2220938"/>
            <a:ext cx="0" cy="32717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6200000">
            <a:off x="1110396" y="4637773"/>
            <a:ext cx="0" cy="32717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/>
              <p:cNvSpPr txBox="1"/>
              <p:nvPr/>
            </p:nvSpPr>
            <p:spPr>
              <a:xfrm>
                <a:off x="9168" y="4852024"/>
                <a:ext cx="9641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00B0F0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type m:val="lin"/>
                          <m:ctrlP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8" y="4852024"/>
                <a:ext cx="964178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116393" r="-43038" b="-175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TextBox 75"/>
              <p:cNvSpPr txBox="1"/>
              <p:nvPr/>
            </p:nvSpPr>
            <p:spPr>
              <a:xfrm>
                <a:off x="66227" y="1627817"/>
                <a:ext cx="894747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b="0" i="1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7" y="1627817"/>
                <a:ext cx="894747" cy="401970"/>
              </a:xfrm>
              <a:prstGeom prst="rect">
                <a:avLst/>
              </a:prstGeom>
              <a:blipFill rotWithShape="1">
                <a:blip r:embed="rId5"/>
                <a:stretch>
                  <a:fillRect t="-98485" r="-46259" b="-16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Connector 76"/>
          <p:cNvCxnSpPr/>
          <p:nvPr/>
        </p:nvCxnSpPr>
        <p:spPr>
          <a:xfrm rot="16200000">
            <a:off x="1115618" y="1665213"/>
            <a:ext cx="0" cy="327176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Box 77"/>
              <p:cNvSpPr txBox="1"/>
              <p:nvPr/>
            </p:nvSpPr>
            <p:spPr>
              <a:xfrm>
                <a:off x="66227" y="1210532"/>
                <a:ext cx="894747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7" y="1210532"/>
                <a:ext cx="894747" cy="401970"/>
              </a:xfrm>
              <a:prstGeom prst="rect">
                <a:avLst/>
              </a:prstGeom>
              <a:blipFill rotWithShape="1">
                <a:blip r:embed="rId6"/>
                <a:stretch>
                  <a:fillRect t="-98485" r="-46259" b="-16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Straight Connector 78"/>
          <p:cNvCxnSpPr/>
          <p:nvPr/>
        </p:nvCxnSpPr>
        <p:spPr>
          <a:xfrm rot="16200000">
            <a:off x="1103883" y="1247928"/>
            <a:ext cx="0" cy="32717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TextBox 79"/>
              <p:cNvSpPr txBox="1"/>
              <p:nvPr/>
            </p:nvSpPr>
            <p:spPr>
              <a:xfrm>
                <a:off x="-134056" y="5790180"/>
                <a:ext cx="1095030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4056" y="5790180"/>
                <a:ext cx="1095030" cy="401970"/>
              </a:xfrm>
              <a:prstGeom prst="rect">
                <a:avLst/>
              </a:prstGeom>
              <a:blipFill rotWithShape="1">
                <a:blip r:embed="rId7"/>
                <a:stretch>
                  <a:fillRect t="-98485" r="-37222" b="-16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/>
          <p:cNvCxnSpPr/>
          <p:nvPr/>
        </p:nvCxnSpPr>
        <p:spPr>
          <a:xfrm rot="16200000">
            <a:off x="1093855" y="5827576"/>
            <a:ext cx="0" cy="32717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/>
              <p:cNvSpPr txBox="1"/>
              <p:nvPr/>
            </p:nvSpPr>
            <p:spPr>
              <a:xfrm>
                <a:off x="-134056" y="5386038"/>
                <a:ext cx="1095030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b="0" i="1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4056" y="5386038"/>
                <a:ext cx="1095030" cy="401970"/>
              </a:xfrm>
              <a:prstGeom prst="rect">
                <a:avLst/>
              </a:prstGeom>
              <a:blipFill rotWithShape="1">
                <a:blip r:embed="rId8"/>
                <a:stretch>
                  <a:fillRect t="-100000" r="-37222" b="-16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3" name="Straight Connector 82"/>
          <p:cNvCxnSpPr/>
          <p:nvPr/>
        </p:nvCxnSpPr>
        <p:spPr>
          <a:xfrm rot="16200000">
            <a:off x="1093855" y="4637773"/>
            <a:ext cx="0" cy="327176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562864" y="3585168"/>
            <a:ext cx="0" cy="28281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7395536" y="3585168"/>
            <a:ext cx="0" cy="28281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1684092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2284705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3487390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069262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265232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5865844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7068530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7650401" y="3585168"/>
            <a:ext cx="0" cy="28281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78" name="Group 7177"/>
          <p:cNvGrpSpPr/>
          <p:nvPr/>
        </p:nvGrpSpPr>
        <p:grpSpPr>
          <a:xfrm>
            <a:off x="1090011" y="841200"/>
            <a:ext cx="7159631" cy="5539974"/>
            <a:chOff x="1090011" y="841200"/>
            <a:chExt cx="7159631" cy="5539974"/>
          </a:xfrm>
        </p:grpSpPr>
        <p:sp>
          <p:nvSpPr>
            <p:cNvPr id="16" name="Freeform 15"/>
            <p:cNvSpPr/>
            <p:nvPr/>
          </p:nvSpPr>
          <p:spPr>
            <a:xfrm>
              <a:off x="1090011" y="1064797"/>
              <a:ext cx="7159631" cy="5316377"/>
            </a:xfrm>
            <a:custGeom>
              <a:avLst/>
              <a:gdLst>
                <a:gd name="connsiteX0" fmla="*/ 0 w 6188765"/>
                <a:gd name="connsiteY0" fmla="*/ 2652437 h 5318038"/>
                <a:gd name="connsiteX1" fmla="*/ 490331 w 6188765"/>
                <a:gd name="connsiteY1" fmla="*/ 1366976 h 5318038"/>
                <a:gd name="connsiteX2" fmla="*/ 781879 w 6188765"/>
                <a:gd name="connsiteY2" fmla="*/ 770628 h 5318038"/>
                <a:gd name="connsiteX3" fmla="*/ 1139687 w 6188765"/>
                <a:gd name="connsiteY3" fmla="*/ 214037 h 5318038"/>
                <a:gd name="connsiteX4" fmla="*/ 1577009 w 6188765"/>
                <a:gd name="connsiteY4" fmla="*/ 2002 h 5318038"/>
                <a:gd name="connsiteX5" fmla="*/ 2067339 w 6188765"/>
                <a:gd name="connsiteY5" fmla="*/ 320054 h 5318038"/>
                <a:gd name="connsiteX6" fmla="*/ 2491409 w 6188765"/>
                <a:gd name="connsiteY6" fmla="*/ 1115185 h 5318038"/>
                <a:gd name="connsiteX7" fmla="*/ 3101009 w 6188765"/>
                <a:gd name="connsiteY7" fmla="*/ 2665689 h 5318038"/>
                <a:gd name="connsiteX8" fmla="*/ 3670852 w 6188765"/>
                <a:gd name="connsiteY8" fmla="*/ 4110176 h 5318038"/>
                <a:gd name="connsiteX9" fmla="*/ 4161183 w 6188765"/>
                <a:gd name="connsiteY9" fmla="*/ 4998072 h 5318038"/>
                <a:gd name="connsiteX10" fmla="*/ 4638261 w 6188765"/>
                <a:gd name="connsiteY10" fmla="*/ 5316124 h 5318038"/>
                <a:gd name="connsiteX11" fmla="*/ 5221357 w 6188765"/>
                <a:gd name="connsiteY11" fmla="*/ 4878802 h 5318038"/>
                <a:gd name="connsiteX12" fmla="*/ 5711687 w 6188765"/>
                <a:gd name="connsiteY12" fmla="*/ 3911393 h 5318038"/>
                <a:gd name="connsiteX13" fmla="*/ 6188765 w 6188765"/>
                <a:gd name="connsiteY13" fmla="*/ 2652437 h 5318038"/>
                <a:gd name="connsiteX0" fmla="*/ 0 w 6188765"/>
                <a:gd name="connsiteY0" fmla="*/ 2652437 h 5316377"/>
                <a:gd name="connsiteX1" fmla="*/ 490331 w 6188765"/>
                <a:gd name="connsiteY1" fmla="*/ 1366976 h 5316377"/>
                <a:gd name="connsiteX2" fmla="*/ 781879 w 6188765"/>
                <a:gd name="connsiteY2" fmla="*/ 770628 h 5316377"/>
                <a:gd name="connsiteX3" fmla="*/ 1139687 w 6188765"/>
                <a:gd name="connsiteY3" fmla="*/ 214037 h 5316377"/>
                <a:gd name="connsiteX4" fmla="*/ 1577009 w 6188765"/>
                <a:gd name="connsiteY4" fmla="*/ 2002 h 5316377"/>
                <a:gd name="connsiteX5" fmla="*/ 2067339 w 6188765"/>
                <a:gd name="connsiteY5" fmla="*/ 320054 h 5316377"/>
                <a:gd name="connsiteX6" fmla="*/ 2491409 w 6188765"/>
                <a:gd name="connsiteY6" fmla="*/ 1115185 h 5316377"/>
                <a:gd name="connsiteX7" fmla="*/ 3101009 w 6188765"/>
                <a:gd name="connsiteY7" fmla="*/ 2665689 h 5316377"/>
                <a:gd name="connsiteX8" fmla="*/ 3670852 w 6188765"/>
                <a:gd name="connsiteY8" fmla="*/ 4110176 h 5316377"/>
                <a:gd name="connsiteX9" fmla="*/ 4161183 w 6188765"/>
                <a:gd name="connsiteY9" fmla="*/ 4998072 h 5316377"/>
                <a:gd name="connsiteX10" fmla="*/ 4638261 w 6188765"/>
                <a:gd name="connsiteY10" fmla="*/ 5316124 h 5316377"/>
                <a:gd name="connsiteX11" fmla="*/ 5221357 w 6188765"/>
                <a:gd name="connsiteY11" fmla="*/ 4878802 h 5316377"/>
                <a:gd name="connsiteX12" fmla="*/ 5711687 w 6188765"/>
                <a:gd name="connsiteY12" fmla="*/ 3911393 h 5316377"/>
                <a:gd name="connsiteX13" fmla="*/ 6188765 w 6188765"/>
                <a:gd name="connsiteY13" fmla="*/ 2652437 h 5316377"/>
                <a:gd name="connsiteX0" fmla="*/ 0 w 6188765"/>
                <a:gd name="connsiteY0" fmla="*/ 2652437 h 5316377"/>
                <a:gd name="connsiteX1" fmla="*/ 490331 w 6188765"/>
                <a:gd name="connsiteY1" fmla="*/ 1366976 h 5316377"/>
                <a:gd name="connsiteX2" fmla="*/ 781879 w 6188765"/>
                <a:gd name="connsiteY2" fmla="*/ 770628 h 5316377"/>
                <a:gd name="connsiteX3" fmla="*/ 1139687 w 6188765"/>
                <a:gd name="connsiteY3" fmla="*/ 214037 h 5316377"/>
                <a:gd name="connsiteX4" fmla="*/ 1577009 w 6188765"/>
                <a:gd name="connsiteY4" fmla="*/ 2002 h 5316377"/>
                <a:gd name="connsiteX5" fmla="*/ 2067339 w 6188765"/>
                <a:gd name="connsiteY5" fmla="*/ 320054 h 5316377"/>
                <a:gd name="connsiteX6" fmla="*/ 2491409 w 6188765"/>
                <a:gd name="connsiteY6" fmla="*/ 1115185 h 5316377"/>
                <a:gd name="connsiteX7" fmla="*/ 3101009 w 6188765"/>
                <a:gd name="connsiteY7" fmla="*/ 2665689 h 5316377"/>
                <a:gd name="connsiteX8" fmla="*/ 3670852 w 6188765"/>
                <a:gd name="connsiteY8" fmla="*/ 4110176 h 5316377"/>
                <a:gd name="connsiteX9" fmla="*/ 4161183 w 6188765"/>
                <a:gd name="connsiteY9" fmla="*/ 4998072 h 5316377"/>
                <a:gd name="connsiteX10" fmla="*/ 4638261 w 6188765"/>
                <a:gd name="connsiteY10" fmla="*/ 5316124 h 5316377"/>
                <a:gd name="connsiteX11" fmla="*/ 5221357 w 6188765"/>
                <a:gd name="connsiteY11" fmla="*/ 4878802 h 5316377"/>
                <a:gd name="connsiteX12" fmla="*/ 5711687 w 6188765"/>
                <a:gd name="connsiteY12" fmla="*/ 3911393 h 5316377"/>
                <a:gd name="connsiteX13" fmla="*/ 6188765 w 6188765"/>
                <a:gd name="connsiteY13" fmla="*/ 2652437 h 531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188765" h="5316377">
                  <a:moveTo>
                    <a:pt x="0" y="2652437"/>
                  </a:moveTo>
                  <a:cubicBezTo>
                    <a:pt x="180009" y="2166524"/>
                    <a:pt x="360018" y="1680611"/>
                    <a:pt x="490331" y="1366976"/>
                  </a:cubicBezTo>
                  <a:cubicBezTo>
                    <a:pt x="620644" y="1053341"/>
                    <a:pt x="673653" y="962784"/>
                    <a:pt x="781879" y="770628"/>
                  </a:cubicBezTo>
                  <a:cubicBezTo>
                    <a:pt x="890105" y="578471"/>
                    <a:pt x="1007165" y="342141"/>
                    <a:pt x="1139687" y="214037"/>
                  </a:cubicBezTo>
                  <a:cubicBezTo>
                    <a:pt x="1272209" y="85933"/>
                    <a:pt x="1422400" y="-15668"/>
                    <a:pt x="1577009" y="2002"/>
                  </a:cubicBezTo>
                  <a:cubicBezTo>
                    <a:pt x="1731618" y="19671"/>
                    <a:pt x="1914939" y="134524"/>
                    <a:pt x="2067339" y="320054"/>
                  </a:cubicBezTo>
                  <a:cubicBezTo>
                    <a:pt x="2219739" y="505584"/>
                    <a:pt x="2319131" y="724246"/>
                    <a:pt x="2491409" y="1115185"/>
                  </a:cubicBezTo>
                  <a:cubicBezTo>
                    <a:pt x="2663687" y="1506124"/>
                    <a:pt x="3101009" y="2665689"/>
                    <a:pt x="3101009" y="2665689"/>
                  </a:cubicBezTo>
                  <a:cubicBezTo>
                    <a:pt x="3297583" y="3164854"/>
                    <a:pt x="3494156" y="3721446"/>
                    <a:pt x="3670852" y="4110176"/>
                  </a:cubicBezTo>
                  <a:cubicBezTo>
                    <a:pt x="3847548" y="4498907"/>
                    <a:pt x="3999948" y="4797081"/>
                    <a:pt x="4161183" y="4998072"/>
                  </a:cubicBezTo>
                  <a:cubicBezTo>
                    <a:pt x="4322418" y="5199063"/>
                    <a:pt x="4488069" y="5322750"/>
                    <a:pt x="4638261" y="5316124"/>
                  </a:cubicBezTo>
                  <a:cubicBezTo>
                    <a:pt x="4788453" y="5309498"/>
                    <a:pt x="5042453" y="5112924"/>
                    <a:pt x="5221357" y="4878802"/>
                  </a:cubicBezTo>
                  <a:cubicBezTo>
                    <a:pt x="5400261" y="4644680"/>
                    <a:pt x="5550452" y="4282454"/>
                    <a:pt x="5711687" y="3911393"/>
                  </a:cubicBezTo>
                  <a:cubicBezTo>
                    <a:pt x="5872922" y="3540332"/>
                    <a:pt x="6030843" y="3096384"/>
                    <a:pt x="6188765" y="2652437"/>
                  </a:cubicBezTo>
                </a:path>
              </a:pathLst>
            </a:custGeom>
            <a:noFill/>
            <a:ln w="5715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77" name="TextBox 7176"/>
                <p:cNvSpPr txBox="1"/>
                <p:nvPr/>
              </p:nvSpPr>
              <p:spPr>
                <a:xfrm>
                  <a:off x="3332643" y="841200"/>
                  <a:ext cx="108074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i="0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sz="2400" dirty="0">
                    <a:solidFill>
                      <a:srgbClr val="00FFFF"/>
                    </a:solidFill>
                  </a:endParaRPr>
                </a:p>
              </p:txBody>
            </p:sp>
          </mc:Choice>
          <mc:Fallback xmlns="">
            <p:sp>
              <p:nvSpPr>
                <p:cNvPr id="7177" name="TextBox 71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32643" y="841200"/>
                  <a:ext cx="1080745" cy="461665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79" name="Group 7178"/>
          <p:cNvGrpSpPr/>
          <p:nvPr/>
        </p:nvGrpSpPr>
        <p:grpSpPr>
          <a:xfrm>
            <a:off x="1105342" y="1066800"/>
            <a:ext cx="7144300" cy="5302345"/>
            <a:chOff x="1105342" y="1066800"/>
            <a:chExt cx="7144300" cy="5302345"/>
          </a:xfrm>
        </p:grpSpPr>
        <p:sp>
          <p:nvSpPr>
            <p:cNvPr id="17" name="Freeform 16"/>
            <p:cNvSpPr/>
            <p:nvPr/>
          </p:nvSpPr>
          <p:spPr>
            <a:xfrm>
              <a:off x="1105342" y="1066800"/>
              <a:ext cx="7144300" cy="5302345"/>
            </a:xfrm>
            <a:custGeom>
              <a:avLst/>
              <a:gdLst>
                <a:gd name="connsiteX0" fmla="*/ 0 w 6175513"/>
                <a:gd name="connsiteY0" fmla="*/ 0 h 5310159"/>
                <a:gd name="connsiteX1" fmla="*/ 198783 w 6175513"/>
                <a:gd name="connsiteY1" fmla="*/ 39757 h 5310159"/>
                <a:gd name="connsiteX2" fmla="*/ 397566 w 6175513"/>
                <a:gd name="connsiteY2" fmla="*/ 198783 h 5310159"/>
                <a:gd name="connsiteX3" fmla="*/ 649357 w 6175513"/>
                <a:gd name="connsiteY3" fmla="*/ 569843 h 5310159"/>
                <a:gd name="connsiteX4" fmla="*/ 1099931 w 6175513"/>
                <a:gd name="connsiteY4" fmla="*/ 1497496 h 5310159"/>
                <a:gd name="connsiteX5" fmla="*/ 1537253 w 6175513"/>
                <a:gd name="connsiteY5" fmla="*/ 2663687 h 5310159"/>
                <a:gd name="connsiteX6" fmla="*/ 2054087 w 6175513"/>
                <a:gd name="connsiteY6" fmla="*/ 3975652 h 5310159"/>
                <a:gd name="connsiteX7" fmla="*/ 2504661 w 6175513"/>
                <a:gd name="connsiteY7" fmla="*/ 4863548 h 5310159"/>
                <a:gd name="connsiteX8" fmla="*/ 2862470 w 6175513"/>
                <a:gd name="connsiteY8" fmla="*/ 5234609 h 5310159"/>
                <a:gd name="connsiteX9" fmla="*/ 3101009 w 6175513"/>
                <a:gd name="connsiteY9" fmla="*/ 5300870 h 5310159"/>
                <a:gd name="connsiteX10" fmla="*/ 3472070 w 6175513"/>
                <a:gd name="connsiteY10" fmla="*/ 5102087 h 5310159"/>
                <a:gd name="connsiteX11" fmla="*/ 3922644 w 6175513"/>
                <a:gd name="connsiteY11" fmla="*/ 4399722 h 5310159"/>
                <a:gd name="connsiteX12" fmla="*/ 4386470 w 6175513"/>
                <a:gd name="connsiteY12" fmla="*/ 3379304 h 5310159"/>
                <a:gd name="connsiteX13" fmla="*/ 4625009 w 6175513"/>
                <a:gd name="connsiteY13" fmla="*/ 2663687 h 5310159"/>
                <a:gd name="connsiteX14" fmla="*/ 5035827 w 6175513"/>
                <a:gd name="connsiteY14" fmla="*/ 1630017 h 5310159"/>
                <a:gd name="connsiteX15" fmla="*/ 5512905 w 6175513"/>
                <a:gd name="connsiteY15" fmla="*/ 622852 h 5310159"/>
                <a:gd name="connsiteX16" fmla="*/ 5830957 w 6175513"/>
                <a:gd name="connsiteY16" fmla="*/ 159026 h 5310159"/>
                <a:gd name="connsiteX17" fmla="*/ 6016487 w 6175513"/>
                <a:gd name="connsiteY17" fmla="*/ 26504 h 5310159"/>
                <a:gd name="connsiteX18" fmla="*/ 6175513 w 6175513"/>
                <a:gd name="connsiteY18" fmla="*/ 0 h 5310159"/>
                <a:gd name="connsiteX0" fmla="*/ 0 w 6175513"/>
                <a:gd name="connsiteY0" fmla="*/ 0 h 5302345"/>
                <a:gd name="connsiteX1" fmla="*/ 198783 w 6175513"/>
                <a:gd name="connsiteY1" fmla="*/ 39757 h 5302345"/>
                <a:gd name="connsiteX2" fmla="*/ 397566 w 6175513"/>
                <a:gd name="connsiteY2" fmla="*/ 198783 h 5302345"/>
                <a:gd name="connsiteX3" fmla="*/ 649357 w 6175513"/>
                <a:gd name="connsiteY3" fmla="*/ 569843 h 5302345"/>
                <a:gd name="connsiteX4" fmla="*/ 1099931 w 6175513"/>
                <a:gd name="connsiteY4" fmla="*/ 1497496 h 5302345"/>
                <a:gd name="connsiteX5" fmla="*/ 1537253 w 6175513"/>
                <a:gd name="connsiteY5" fmla="*/ 2663687 h 5302345"/>
                <a:gd name="connsiteX6" fmla="*/ 2054087 w 6175513"/>
                <a:gd name="connsiteY6" fmla="*/ 3975652 h 5302345"/>
                <a:gd name="connsiteX7" fmla="*/ 2504661 w 6175513"/>
                <a:gd name="connsiteY7" fmla="*/ 4863548 h 5302345"/>
                <a:gd name="connsiteX8" fmla="*/ 2862470 w 6175513"/>
                <a:gd name="connsiteY8" fmla="*/ 5234609 h 5302345"/>
                <a:gd name="connsiteX9" fmla="*/ 3101009 w 6175513"/>
                <a:gd name="connsiteY9" fmla="*/ 5300870 h 5302345"/>
                <a:gd name="connsiteX10" fmla="*/ 3472070 w 6175513"/>
                <a:gd name="connsiteY10" fmla="*/ 5102087 h 5302345"/>
                <a:gd name="connsiteX11" fmla="*/ 3922644 w 6175513"/>
                <a:gd name="connsiteY11" fmla="*/ 4399722 h 5302345"/>
                <a:gd name="connsiteX12" fmla="*/ 4386470 w 6175513"/>
                <a:gd name="connsiteY12" fmla="*/ 3379304 h 5302345"/>
                <a:gd name="connsiteX13" fmla="*/ 4625009 w 6175513"/>
                <a:gd name="connsiteY13" fmla="*/ 2663687 h 5302345"/>
                <a:gd name="connsiteX14" fmla="*/ 5035827 w 6175513"/>
                <a:gd name="connsiteY14" fmla="*/ 1630017 h 5302345"/>
                <a:gd name="connsiteX15" fmla="*/ 5512905 w 6175513"/>
                <a:gd name="connsiteY15" fmla="*/ 622852 h 5302345"/>
                <a:gd name="connsiteX16" fmla="*/ 5830957 w 6175513"/>
                <a:gd name="connsiteY16" fmla="*/ 159026 h 5302345"/>
                <a:gd name="connsiteX17" fmla="*/ 6016487 w 6175513"/>
                <a:gd name="connsiteY17" fmla="*/ 26504 h 5302345"/>
                <a:gd name="connsiteX18" fmla="*/ 6175513 w 6175513"/>
                <a:gd name="connsiteY18" fmla="*/ 0 h 5302345"/>
                <a:gd name="connsiteX0" fmla="*/ 0 w 6175513"/>
                <a:gd name="connsiteY0" fmla="*/ 0 h 5302345"/>
                <a:gd name="connsiteX1" fmla="*/ 198783 w 6175513"/>
                <a:gd name="connsiteY1" fmla="*/ 39757 h 5302345"/>
                <a:gd name="connsiteX2" fmla="*/ 397566 w 6175513"/>
                <a:gd name="connsiteY2" fmla="*/ 198783 h 5302345"/>
                <a:gd name="connsiteX3" fmla="*/ 649357 w 6175513"/>
                <a:gd name="connsiteY3" fmla="*/ 569843 h 5302345"/>
                <a:gd name="connsiteX4" fmla="*/ 1099931 w 6175513"/>
                <a:gd name="connsiteY4" fmla="*/ 1497496 h 5302345"/>
                <a:gd name="connsiteX5" fmla="*/ 1537253 w 6175513"/>
                <a:gd name="connsiteY5" fmla="*/ 2663687 h 5302345"/>
                <a:gd name="connsiteX6" fmla="*/ 2054087 w 6175513"/>
                <a:gd name="connsiteY6" fmla="*/ 3975652 h 5302345"/>
                <a:gd name="connsiteX7" fmla="*/ 2504661 w 6175513"/>
                <a:gd name="connsiteY7" fmla="*/ 4863548 h 5302345"/>
                <a:gd name="connsiteX8" fmla="*/ 2862470 w 6175513"/>
                <a:gd name="connsiteY8" fmla="*/ 5234609 h 5302345"/>
                <a:gd name="connsiteX9" fmla="*/ 3101009 w 6175513"/>
                <a:gd name="connsiteY9" fmla="*/ 5300870 h 5302345"/>
                <a:gd name="connsiteX10" fmla="*/ 3472070 w 6175513"/>
                <a:gd name="connsiteY10" fmla="*/ 5102087 h 5302345"/>
                <a:gd name="connsiteX11" fmla="*/ 3922644 w 6175513"/>
                <a:gd name="connsiteY11" fmla="*/ 4399722 h 5302345"/>
                <a:gd name="connsiteX12" fmla="*/ 4386470 w 6175513"/>
                <a:gd name="connsiteY12" fmla="*/ 3379304 h 5302345"/>
                <a:gd name="connsiteX13" fmla="*/ 4625009 w 6175513"/>
                <a:gd name="connsiteY13" fmla="*/ 2663687 h 5302345"/>
                <a:gd name="connsiteX14" fmla="*/ 5035827 w 6175513"/>
                <a:gd name="connsiteY14" fmla="*/ 1630017 h 5302345"/>
                <a:gd name="connsiteX15" fmla="*/ 5512905 w 6175513"/>
                <a:gd name="connsiteY15" fmla="*/ 622852 h 5302345"/>
                <a:gd name="connsiteX16" fmla="*/ 5830957 w 6175513"/>
                <a:gd name="connsiteY16" fmla="*/ 159026 h 5302345"/>
                <a:gd name="connsiteX17" fmla="*/ 6016487 w 6175513"/>
                <a:gd name="connsiteY17" fmla="*/ 26504 h 5302345"/>
                <a:gd name="connsiteX18" fmla="*/ 6175513 w 6175513"/>
                <a:gd name="connsiteY18" fmla="*/ 0 h 5302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175513" h="5302345">
                  <a:moveTo>
                    <a:pt x="0" y="0"/>
                  </a:moveTo>
                  <a:cubicBezTo>
                    <a:pt x="66261" y="3313"/>
                    <a:pt x="132522" y="6626"/>
                    <a:pt x="198783" y="39757"/>
                  </a:cubicBezTo>
                  <a:cubicBezTo>
                    <a:pt x="265044" y="72888"/>
                    <a:pt x="322470" y="110435"/>
                    <a:pt x="397566" y="198783"/>
                  </a:cubicBezTo>
                  <a:cubicBezTo>
                    <a:pt x="472662" y="287131"/>
                    <a:pt x="532296" y="353391"/>
                    <a:pt x="649357" y="569843"/>
                  </a:cubicBezTo>
                  <a:cubicBezTo>
                    <a:pt x="766418" y="786295"/>
                    <a:pt x="951948" y="1148522"/>
                    <a:pt x="1099931" y="1497496"/>
                  </a:cubicBezTo>
                  <a:cubicBezTo>
                    <a:pt x="1247914" y="1846470"/>
                    <a:pt x="1378227" y="2250661"/>
                    <a:pt x="1537253" y="2663687"/>
                  </a:cubicBezTo>
                  <a:cubicBezTo>
                    <a:pt x="1696279" y="3076713"/>
                    <a:pt x="1892852" y="3609009"/>
                    <a:pt x="2054087" y="3975652"/>
                  </a:cubicBezTo>
                  <a:cubicBezTo>
                    <a:pt x="2215322" y="4342295"/>
                    <a:pt x="2369931" y="4653722"/>
                    <a:pt x="2504661" y="4863548"/>
                  </a:cubicBezTo>
                  <a:cubicBezTo>
                    <a:pt x="2639391" y="5073374"/>
                    <a:pt x="2763079" y="5161722"/>
                    <a:pt x="2862470" y="5234609"/>
                  </a:cubicBezTo>
                  <a:cubicBezTo>
                    <a:pt x="2961861" y="5307496"/>
                    <a:pt x="3017944" y="5304422"/>
                    <a:pt x="3101009" y="5300870"/>
                  </a:cubicBezTo>
                  <a:cubicBezTo>
                    <a:pt x="3184074" y="5297318"/>
                    <a:pt x="3335131" y="5252278"/>
                    <a:pt x="3472070" y="5102087"/>
                  </a:cubicBezTo>
                  <a:cubicBezTo>
                    <a:pt x="3609009" y="4951896"/>
                    <a:pt x="3770244" y="4686852"/>
                    <a:pt x="3922644" y="4399722"/>
                  </a:cubicBezTo>
                  <a:cubicBezTo>
                    <a:pt x="4075044" y="4112592"/>
                    <a:pt x="4269409" y="3668643"/>
                    <a:pt x="4386470" y="3379304"/>
                  </a:cubicBezTo>
                  <a:cubicBezTo>
                    <a:pt x="4503531" y="3089965"/>
                    <a:pt x="4516783" y="2955235"/>
                    <a:pt x="4625009" y="2663687"/>
                  </a:cubicBezTo>
                  <a:cubicBezTo>
                    <a:pt x="4733235" y="2372139"/>
                    <a:pt x="4887844" y="1970156"/>
                    <a:pt x="5035827" y="1630017"/>
                  </a:cubicBezTo>
                  <a:cubicBezTo>
                    <a:pt x="5183810" y="1289878"/>
                    <a:pt x="5380383" y="868017"/>
                    <a:pt x="5512905" y="622852"/>
                  </a:cubicBezTo>
                  <a:cubicBezTo>
                    <a:pt x="5645427" y="377687"/>
                    <a:pt x="5747027" y="258417"/>
                    <a:pt x="5830957" y="159026"/>
                  </a:cubicBezTo>
                  <a:cubicBezTo>
                    <a:pt x="5914887" y="59635"/>
                    <a:pt x="5959061" y="53008"/>
                    <a:pt x="6016487" y="26504"/>
                  </a:cubicBezTo>
                  <a:cubicBezTo>
                    <a:pt x="6073913" y="0"/>
                    <a:pt x="6124713" y="0"/>
                    <a:pt x="6175513" y="0"/>
                  </a:cubicBezTo>
                </a:path>
              </a:pathLst>
            </a:custGeom>
            <a:noFill/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Box 136"/>
                <p:cNvSpPr txBox="1"/>
                <p:nvPr/>
              </p:nvSpPr>
              <p:spPr>
                <a:xfrm>
                  <a:off x="2590800" y="2743199"/>
                  <a:ext cx="112402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i="1" smtClean="0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 smtClean="0">
                                    <a:solidFill>
                                      <a:srgbClr val="FFC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 smtClean="0">
                                    <a:solidFill>
                                      <a:srgbClr val="FFC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sz="2400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137" name="TextBox 1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90800" y="2743199"/>
                  <a:ext cx="1124026" cy="461665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" name="Rectangle 4"/>
          <p:cNvSpPr/>
          <p:nvPr/>
        </p:nvSpPr>
        <p:spPr>
          <a:xfrm>
            <a:off x="-152400" y="685800"/>
            <a:ext cx="9448800" cy="61722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Trigonometry: sine and cosine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570225" y="1408044"/>
                <a:ext cx="2169184" cy="10372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1°</m:t>
                      </m:r>
                      <m:box>
                        <m:boxPr>
                          <m:ctrlPr>
                            <a:rPr lang="en-US" sz="36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sz="36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sz="36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180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0225" y="1408044"/>
                <a:ext cx="2169184" cy="1037272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/>
          <p:nvPr/>
        </p:nvGrpSpPr>
        <p:grpSpPr>
          <a:xfrm>
            <a:off x="1168013" y="4736068"/>
            <a:ext cx="7348300" cy="369332"/>
            <a:chOff x="1168013" y="4616695"/>
            <a:chExt cx="7348300" cy="369332"/>
          </a:xfrm>
        </p:grpSpPr>
        <p:sp>
          <p:nvSpPr>
            <p:cNvPr id="10" name="TextBox 9"/>
            <p:cNvSpPr txBox="1"/>
            <p:nvPr/>
          </p:nvSpPr>
          <p:spPr>
            <a:xfrm rot="-2700000">
              <a:off x="1168013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0.524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 rot="-2700000">
              <a:off x="1509082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0.785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 rot="-2700000">
              <a:off x="1873912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1.047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 rot="-2700000">
              <a:off x="2437271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1.571</a:t>
              </a:r>
              <a:endParaRPr lang="en-US" dirty="0"/>
            </a:p>
          </p:txBody>
        </p:sp>
        <p:sp>
          <p:nvSpPr>
            <p:cNvPr id="116" name="TextBox 115"/>
            <p:cNvSpPr txBox="1"/>
            <p:nvPr/>
          </p:nvSpPr>
          <p:spPr>
            <a:xfrm rot="-2700000">
              <a:off x="2952081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2.094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 rot="-2700000">
              <a:off x="3329847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2.356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 rot="-2700000">
              <a:off x="3682207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2.618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 rot="-2700000">
              <a:off x="4215853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3.142</a:t>
              </a:r>
              <a:endParaRPr lang="en-US" dirty="0"/>
            </a:p>
          </p:txBody>
        </p:sp>
        <p:sp>
          <p:nvSpPr>
            <p:cNvPr id="120" name="TextBox 119"/>
            <p:cNvSpPr txBox="1"/>
            <p:nvPr/>
          </p:nvSpPr>
          <p:spPr>
            <a:xfrm rot="-2700000">
              <a:off x="4748574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3.665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 rot="-2700000">
              <a:off x="5083530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3.927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 rot="-2700000">
              <a:off x="5474511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4.189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 rot="-2700000">
              <a:off x="6533127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5.236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 rot="-2700000">
              <a:off x="6008119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4.712</a:t>
              </a:r>
              <a:endParaRPr lang="en-US" dirty="0"/>
            </a:p>
          </p:txBody>
        </p:sp>
        <p:sp>
          <p:nvSpPr>
            <p:cNvPr id="136" name="TextBox 135"/>
            <p:cNvSpPr txBox="1"/>
            <p:nvPr/>
          </p:nvSpPr>
          <p:spPr>
            <a:xfrm rot="-2700000">
              <a:off x="6937711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5.498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 rot="-2700000">
              <a:off x="7294940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5.760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 rot="-2700000">
              <a:off x="7805862" y="4616695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6.283</a:t>
              </a:r>
              <a:endParaRPr lang="en-US" dirty="0"/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1390758" y="5418059"/>
            <a:ext cx="7208037" cy="410704"/>
            <a:chOff x="1267399" y="4575323"/>
            <a:chExt cx="7208037" cy="410704"/>
          </a:xfrm>
        </p:grpSpPr>
        <p:sp>
          <p:nvSpPr>
            <p:cNvPr id="159" name="TextBox 158"/>
            <p:cNvSpPr txBox="1"/>
            <p:nvPr/>
          </p:nvSpPr>
          <p:spPr>
            <a:xfrm rot="18900000">
              <a:off x="1267399" y="4575323"/>
              <a:ext cx="5116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30°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 rot="18900000">
              <a:off x="1608467" y="4575323"/>
              <a:ext cx="5116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45°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 rot="18900000">
              <a:off x="1973297" y="4575323"/>
              <a:ext cx="5116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60°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 rot="18900000">
              <a:off x="2536656" y="4575323"/>
              <a:ext cx="5116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90°</a:t>
              </a:r>
              <a:endParaRPr lang="en-US" dirty="0"/>
            </a:p>
          </p:txBody>
        </p:sp>
        <p:sp>
          <p:nvSpPr>
            <p:cNvPr id="163" name="TextBox 162"/>
            <p:cNvSpPr txBox="1"/>
            <p:nvPr/>
          </p:nvSpPr>
          <p:spPr>
            <a:xfrm rot="18900000">
              <a:off x="2992957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120°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 rot="18900000">
              <a:off x="3370723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135°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5" name="TextBox 164"/>
            <p:cNvSpPr txBox="1"/>
            <p:nvPr/>
          </p:nvSpPr>
          <p:spPr>
            <a:xfrm rot="18900000">
              <a:off x="3723083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150°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 rot="18900000">
              <a:off x="4256729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180°</a:t>
              </a:r>
              <a:endParaRPr lang="en-US" dirty="0"/>
            </a:p>
          </p:txBody>
        </p:sp>
        <p:sp>
          <p:nvSpPr>
            <p:cNvPr id="167" name="TextBox 166"/>
            <p:cNvSpPr txBox="1"/>
            <p:nvPr/>
          </p:nvSpPr>
          <p:spPr>
            <a:xfrm rot="18900000">
              <a:off x="4789450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210°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 rot="18900000">
              <a:off x="5150164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225°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 rot="18900000">
              <a:off x="5515387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240°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 rot="18900000">
              <a:off x="6574003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300°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 rot="18900000">
              <a:off x="6048995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270°</a:t>
              </a:r>
              <a:endParaRPr lang="en-US" dirty="0"/>
            </a:p>
          </p:txBody>
        </p:sp>
        <p:sp>
          <p:nvSpPr>
            <p:cNvPr id="172" name="TextBox 171"/>
            <p:cNvSpPr txBox="1"/>
            <p:nvPr/>
          </p:nvSpPr>
          <p:spPr>
            <a:xfrm rot="18900000">
              <a:off x="6978587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315°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 rot="18900000">
              <a:off x="7335816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330°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 rot="18900000">
              <a:off x="7846738" y="4616695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360°</a:t>
              </a:r>
              <a:endParaRPr lang="en-US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14398" y="3744179"/>
            <a:ext cx="7818870" cy="795118"/>
            <a:chOff x="714398" y="3744179"/>
            <a:chExt cx="7818870" cy="79511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7946734" y="4045475"/>
                  <a:ext cx="5865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46734" y="4045475"/>
                  <a:ext cx="586534" cy="369332"/>
                </a:xfrm>
                <a:prstGeom prst="rect">
                  <a:avLst/>
                </a:prstGeom>
                <a:blipFill rotWithShape="1"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TextBox 29"/>
            <p:cNvSpPr txBox="1"/>
            <p:nvPr/>
          </p:nvSpPr>
          <p:spPr>
            <a:xfrm>
              <a:off x="714398" y="3744179"/>
              <a:ext cx="3490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4480782" y="4045475"/>
                  <a:ext cx="4381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80782" y="4045475"/>
                  <a:ext cx="438175" cy="369332"/>
                </a:xfrm>
                <a:prstGeom prst="rect">
                  <a:avLst/>
                </a:prstGeom>
                <a:blipFill rotWithShape="1"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1756297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6297" y="3948654"/>
                  <a:ext cx="438175" cy="562975"/>
                </a:xfrm>
                <a:prstGeom prst="rect">
                  <a:avLst/>
                </a:prstGeom>
                <a:blipFill rotWithShape="1"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2690453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0453" y="3948654"/>
                  <a:ext cx="438175" cy="562975"/>
                </a:xfrm>
                <a:prstGeom prst="rect">
                  <a:avLst/>
                </a:prstGeom>
                <a:blipFill rotWithShape="1"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6189463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9463" y="3924673"/>
                  <a:ext cx="586534" cy="610936"/>
                </a:xfrm>
                <a:prstGeom prst="rect">
                  <a:avLst/>
                </a:prstGeom>
                <a:blipFill rotWithShape="1"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2" name="TextBox 91"/>
                <p:cNvSpPr txBox="1"/>
                <p:nvPr/>
              </p:nvSpPr>
              <p:spPr>
                <a:xfrm>
                  <a:off x="3508611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>
            <p:sp>
              <p:nvSpPr>
                <p:cNvPr id="92" name="TextBox 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08611" y="3924673"/>
                  <a:ext cx="586534" cy="610936"/>
                </a:xfrm>
                <a:prstGeom prst="rect">
                  <a:avLst/>
                </a:prstGeom>
                <a:blipFill rotWithShape="1"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4" name="TextBox 93"/>
                <p:cNvSpPr txBox="1"/>
                <p:nvPr/>
              </p:nvSpPr>
              <p:spPr>
                <a:xfrm>
                  <a:off x="5269598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>
            <p:sp>
              <p:nvSpPr>
                <p:cNvPr id="94" name="TextBox 9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9598" y="3924673"/>
                  <a:ext cx="586534" cy="610936"/>
                </a:xfrm>
                <a:prstGeom prst="rect">
                  <a:avLst/>
                </a:prstGeom>
                <a:blipFill rotWithShape="1">
                  <a:blip r:embed="rId3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7" name="TextBox 96"/>
                <p:cNvSpPr txBox="1"/>
                <p:nvPr/>
              </p:nvSpPr>
              <p:spPr>
                <a:xfrm>
                  <a:off x="7102269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>
            <p:sp>
              <p:nvSpPr>
                <p:cNvPr id="97" name="TextBox 9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02269" y="3924673"/>
                  <a:ext cx="586534" cy="610936"/>
                </a:xfrm>
                <a:prstGeom prst="rect">
                  <a:avLst/>
                </a:prstGeom>
                <a:blipFill rotWithShape="1">
                  <a:blip r:embed="rId3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9" name="TextBox 98"/>
                <p:cNvSpPr txBox="1"/>
                <p:nvPr/>
              </p:nvSpPr>
              <p:spPr>
                <a:xfrm>
                  <a:off x="1434961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99" name="TextBox 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4961" y="3948654"/>
                  <a:ext cx="438175" cy="562975"/>
                </a:xfrm>
                <a:prstGeom prst="rect">
                  <a:avLst/>
                </a:prstGeom>
                <a:blipFill rotWithShape="1">
                  <a:blip r:embed="rId3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2109531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01" name="TextBox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09531" y="3948654"/>
                  <a:ext cx="438175" cy="562975"/>
                </a:xfrm>
                <a:prstGeom prst="rect">
                  <a:avLst/>
                </a:prstGeom>
                <a:blipFill rotWithShape="1">
                  <a:blip r:embed="rId3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3" name="TextBox 102"/>
                <p:cNvSpPr txBox="1"/>
                <p:nvPr/>
              </p:nvSpPr>
              <p:spPr>
                <a:xfrm>
                  <a:off x="3159290" y="3924288"/>
                  <a:ext cx="586534" cy="6117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03" name="TextBox 10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59290" y="3924288"/>
                  <a:ext cx="586534" cy="611706"/>
                </a:xfrm>
                <a:prstGeom prst="rect">
                  <a:avLst/>
                </a:prstGeom>
                <a:blipFill rotWithShape="1">
                  <a:blip r:embed="rId3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5" name="TextBox 104"/>
                <p:cNvSpPr txBox="1"/>
                <p:nvPr/>
              </p:nvSpPr>
              <p:spPr>
                <a:xfrm>
                  <a:off x="3861110" y="3920986"/>
                  <a:ext cx="586532" cy="6183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05" name="TextBox 10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1110" y="3920986"/>
                  <a:ext cx="586532" cy="618311"/>
                </a:xfrm>
                <a:prstGeom prst="rect">
                  <a:avLst/>
                </a:prstGeom>
                <a:blipFill rotWithShape="1">
                  <a:blip r:embed="rId3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0" name="TextBox 109"/>
                <p:cNvSpPr txBox="1"/>
                <p:nvPr/>
              </p:nvSpPr>
              <p:spPr>
                <a:xfrm>
                  <a:off x="4918957" y="3924705"/>
                  <a:ext cx="586534" cy="6108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10" name="TextBox 10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18957" y="3924705"/>
                  <a:ext cx="586534" cy="610873"/>
                </a:xfrm>
                <a:prstGeom prst="rect">
                  <a:avLst/>
                </a:prstGeom>
                <a:blipFill rotWithShape="1">
                  <a:blip r:embed="rId4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1" name="TextBox 110"/>
                <p:cNvSpPr txBox="1"/>
                <p:nvPr/>
              </p:nvSpPr>
              <p:spPr>
                <a:xfrm>
                  <a:off x="5681798" y="3924705"/>
                  <a:ext cx="586534" cy="6108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11" name="TextBox 1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1798" y="3924705"/>
                  <a:ext cx="586534" cy="610873"/>
                </a:xfrm>
                <a:prstGeom prst="rect">
                  <a:avLst/>
                </a:prstGeom>
                <a:blipFill rotWithShape="1">
                  <a:blip r:embed="rId4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2" name="TextBox 111"/>
                <p:cNvSpPr txBox="1"/>
                <p:nvPr/>
              </p:nvSpPr>
              <p:spPr>
                <a:xfrm>
                  <a:off x="6739409" y="3920986"/>
                  <a:ext cx="586532" cy="6183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12" name="TextBox 1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39409" y="3920986"/>
                  <a:ext cx="586532" cy="618311"/>
                </a:xfrm>
                <a:prstGeom prst="rect">
                  <a:avLst/>
                </a:prstGeom>
                <a:blipFill rotWithShape="1">
                  <a:blip r:embed="rId4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3" name="TextBox 112"/>
                <p:cNvSpPr txBox="1"/>
                <p:nvPr/>
              </p:nvSpPr>
              <p:spPr>
                <a:xfrm>
                  <a:off x="7384436" y="3923775"/>
                  <a:ext cx="734892" cy="6127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11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>
            <p:sp>
              <p:nvSpPr>
                <p:cNvPr id="113" name="TextBox 1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4436" y="3923775"/>
                  <a:ext cx="734892" cy="612732"/>
                </a:xfrm>
                <a:prstGeom prst="rect">
                  <a:avLst/>
                </a:prstGeom>
                <a:blipFill rotWithShape="1">
                  <a:blip r:embed="rId4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8497956" y="3544951"/>
                <a:ext cx="5077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𝜃</m:t>
                      </m:r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7956" y="3544951"/>
                <a:ext cx="507702" cy="369332"/>
              </a:xfrm>
              <a:prstGeom prst="rect">
                <a:avLst/>
              </a:prstGeom>
              <a:blipFill rotWithShape="1">
                <a:blip r:embed="rId4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3402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87288" y="2426476"/>
            <a:ext cx="2760712" cy="1078724"/>
            <a:chOff x="302941" y="1017443"/>
            <a:chExt cx="3441554" cy="1344757"/>
          </a:xfrm>
        </p:grpSpPr>
        <p:sp>
          <p:nvSpPr>
            <p:cNvPr id="257" name="Rectangle 3"/>
            <p:cNvSpPr/>
            <p:nvPr/>
          </p:nvSpPr>
          <p:spPr>
            <a:xfrm>
              <a:off x="302941" y="1017443"/>
              <a:ext cx="3441554" cy="1344757"/>
            </a:xfrm>
            <a:custGeom>
              <a:avLst/>
              <a:gdLst>
                <a:gd name="connsiteX0" fmla="*/ 0 w 2819400"/>
                <a:gd name="connsiteY0" fmla="*/ 0 h 1447800"/>
                <a:gd name="connsiteX1" fmla="*/ 2819400 w 2819400"/>
                <a:gd name="connsiteY1" fmla="*/ 0 h 1447800"/>
                <a:gd name="connsiteX2" fmla="*/ 2819400 w 2819400"/>
                <a:gd name="connsiteY2" fmla="*/ 1447800 h 1447800"/>
                <a:gd name="connsiteX3" fmla="*/ 0 w 2819400"/>
                <a:gd name="connsiteY3" fmla="*/ 1447800 h 1447800"/>
                <a:gd name="connsiteX4" fmla="*/ 0 w 2819400"/>
                <a:gd name="connsiteY4" fmla="*/ 0 h 1447800"/>
                <a:gd name="connsiteX0" fmla="*/ 0 w 3747052"/>
                <a:gd name="connsiteY0" fmla="*/ 13252 h 1461052"/>
                <a:gd name="connsiteX1" fmla="*/ 3747052 w 3747052"/>
                <a:gd name="connsiteY1" fmla="*/ 0 h 1461052"/>
                <a:gd name="connsiteX2" fmla="*/ 2819400 w 3747052"/>
                <a:gd name="connsiteY2" fmla="*/ 1461052 h 1461052"/>
                <a:gd name="connsiteX3" fmla="*/ 0 w 3747052"/>
                <a:gd name="connsiteY3" fmla="*/ 1461052 h 1461052"/>
                <a:gd name="connsiteX4" fmla="*/ 0 w 3747052"/>
                <a:gd name="connsiteY4" fmla="*/ 13252 h 1461052"/>
                <a:gd name="connsiteX0" fmla="*/ 1060174 w 3747052"/>
                <a:gd name="connsiteY0" fmla="*/ 0 h 1461052"/>
                <a:gd name="connsiteX1" fmla="*/ 3747052 w 3747052"/>
                <a:gd name="connsiteY1" fmla="*/ 0 h 1461052"/>
                <a:gd name="connsiteX2" fmla="*/ 2819400 w 3747052"/>
                <a:gd name="connsiteY2" fmla="*/ 1461052 h 1461052"/>
                <a:gd name="connsiteX3" fmla="*/ 0 w 3747052"/>
                <a:gd name="connsiteY3" fmla="*/ 1461052 h 1461052"/>
                <a:gd name="connsiteX4" fmla="*/ 1060174 w 3747052"/>
                <a:gd name="connsiteY4" fmla="*/ 0 h 1461052"/>
                <a:gd name="connsiteX0" fmla="*/ 1060174 w 3759005"/>
                <a:gd name="connsiteY0" fmla="*/ 23905 h 1484957"/>
                <a:gd name="connsiteX1" fmla="*/ 3759005 w 3759005"/>
                <a:gd name="connsiteY1" fmla="*/ 0 h 1484957"/>
                <a:gd name="connsiteX2" fmla="*/ 2819400 w 3759005"/>
                <a:gd name="connsiteY2" fmla="*/ 1484957 h 1484957"/>
                <a:gd name="connsiteX3" fmla="*/ 0 w 3759005"/>
                <a:gd name="connsiteY3" fmla="*/ 1484957 h 1484957"/>
                <a:gd name="connsiteX4" fmla="*/ 1060174 w 3759005"/>
                <a:gd name="connsiteY4" fmla="*/ 23905 h 1484957"/>
                <a:gd name="connsiteX0" fmla="*/ 1060174 w 3759005"/>
                <a:gd name="connsiteY0" fmla="*/ 41833 h 1502885"/>
                <a:gd name="connsiteX1" fmla="*/ 3759005 w 3759005"/>
                <a:gd name="connsiteY1" fmla="*/ 0 h 1502885"/>
                <a:gd name="connsiteX2" fmla="*/ 2819400 w 3759005"/>
                <a:gd name="connsiteY2" fmla="*/ 1502885 h 1502885"/>
                <a:gd name="connsiteX3" fmla="*/ 0 w 3759005"/>
                <a:gd name="connsiteY3" fmla="*/ 1502885 h 1502885"/>
                <a:gd name="connsiteX4" fmla="*/ 1060174 w 3759005"/>
                <a:gd name="connsiteY4" fmla="*/ 41833 h 1502885"/>
                <a:gd name="connsiteX0" fmla="*/ 1147412 w 3846243"/>
                <a:gd name="connsiteY0" fmla="*/ 41833 h 1502885"/>
                <a:gd name="connsiteX1" fmla="*/ 3846243 w 3846243"/>
                <a:gd name="connsiteY1" fmla="*/ 0 h 1502885"/>
                <a:gd name="connsiteX2" fmla="*/ 2906638 w 3846243"/>
                <a:gd name="connsiteY2" fmla="*/ 1502885 h 1502885"/>
                <a:gd name="connsiteX3" fmla="*/ 0 w 3846243"/>
                <a:gd name="connsiteY3" fmla="*/ 1498731 h 1502885"/>
                <a:gd name="connsiteX4" fmla="*/ 1147412 w 3846243"/>
                <a:gd name="connsiteY4" fmla="*/ 41833 h 1502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46243" h="1502885">
                  <a:moveTo>
                    <a:pt x="1147412" y="41833"/>
                  </a:moveTo>
                  <a:lnTo>
                    <a:pt x="3846243" y="0"/>
                  </a:lnTo>
                  <a:lnTo>
                    <a:pt x="2906638" y="1502885"/>
                  </a:lnTo>
                  <a:lnTo>
                    <a:pt x="0" y="1498731"/>
                  </a:lnTo>
                  <a:lnTo>
                    <a:pt x="1147412" y="41833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FFFF"/>
                </a:gs>
                <a:gs pos="100000">
                  <a:srgbClr val="00B0F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254000" dist="127000" dir="2700000" algn="ctr" rotWithShape="0">
                <a:schemeClr val="bg1">
                  <a:alpha val="5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9" name="Group 258"/>
            <p:cNvGrpSpPr/>
            <p:nvPr/>
          </p:nvGrpSpPr>
          <p:grpSpPr>
            <a:xfrm>
              <a:off x="892157" y="1207275"/>
              <a:ext cx="2440916" cy="850900"/>
              <a:chOff x="918563" y="1219200"/>
              <a:chExt cx="2440916" cy="850900"/>
            </a:xfrm>
          </p:grpSpPr>
          <p:cxnSp>
            <p:nvCxnSpPr>
              <p:cNvPr id="260" name="Straight Connector 259"/>
              <p:cNvCxnSpPr/>
              <p:nvPr/>
            </p:nvCxnSpPr>
            <p:spPr>
              <a:xfrm flipV="1">
                <a:off x="1041174" y="1219200"/>
                <a:ext cx="585432" cy="85090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flipV="1">
                <a:off x="918563" y="1903911"/>
                <a:ext cx="2115286" cy="12489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 flipV="1">
                <a:off x="1368029" y="1295401"/>
                <a:ext cx="1991450" cy="12488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4" name="Group 263"/>
            <p:cNvGrpSpPr/>
            <p:nvPr/>
          </p:nvGrpSpPr>
          <p:grpSpPr>
            <a:xfrm rot="1336872">
              <a:off x="1221776" y="1393344"/>
              <a:ext cx="325368" cy="259321"/>
              <a:chOff x="1074516" y="1244847"/>
              <a:chExt cx="1116601" cy="889933"/>
            </a:xfrm>
          </p:grpSpPr>
          <p:sp>
            <p:nvSpPr>
              <p:cNvPr id="265" name="Oval 264"/>
              <p:cNvSpPr/>
              <p:nvPr/>
            </p:nvSpPr>
            <p:spPr>
              <a:xfrm rot="18855445">
                <a:off x="1168275" y="1506380"/>
                <a:ext cx="474307" cy="265507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Oval 265"/>
              <p:cNvSpPr/>
              <p:nvPr/>
            </p:nvSpPr>
            <p:spPr>
              <a:xfrm rot="18469683">
                <a:off x="1599844" y="1449596"/>
                <a:ext cx="256746" cy="186874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Freeform 266"/>
              <p:cNvSpPr/>
              <p:nvPr/>
            </p:nvSpPr>
            <p:spPr>
              <a:xfrm>
                <a:off x="1798824" y="1244847"/>
                <a:ext cx="276476" cy="83835"/>
              </a:xfrm>
              <a:custGeom>
                <a:avLst/>
                <a:gdLst>
                  <a:gd name="connsiteX0" fmla="*/ 77227 w 276474"/>
                  <a:gd name="connsiteY0" fmla="*/ 83836 h 83836"/>
                  <a:gd name="connsiteX1" fmla="*/ 6068 w 276474"/>
                  <a:gd name="connsiteY1" fmla="*/ 9119 h 83836"/>
                  <a:gd name="connsiteX2" fmla="*/ 215988 w 276474"/>
                  <a:gd name="connsiteY2" fmla="*/ 5561 h 83836"/>
                  <a:gd name="connsiteX3" fmla="*/ 276474 w 276474"/>
                  <a:gd name="connsiteY3" fmla="*/ 48256 h 83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474" h="83836">
                    <a:moveTo>
                      <a:pt x="77227" y="83836"/>
                    </a:moveTo>
                    <a:cubicBezTo>
                      <a:pt x="30084" y="53000"/>
                      <a:pt x="-17059" y="22165"/>
                      <a:pt x="6068" y="9119"/>
                    </a:cubicBezTo>
                    <a:cubicBezTo>
                      <a:pt x="29195" y="-3927"/>
                      <a:pt x="170920" y="-962"/>
                      <a:pt x="215988" y="5561"/>
                    </a:cubicBezTo>
                    <a:cubicBezTo>
                      <a:pt x="261056" y="12084"/>
                      <a:pt x="268765" y="30170"/>
                      <a:pt x="276474" y="482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Freeform 267"/>
              <p:cNvSpPr/>
              <p:nvPr/>
            </p:nvSpPr>
            <p:spPr>
              <a:xfrm>
                <a:off x="1779640" y="1489903"/>
                <a:ext cx="411477" cy="198827"/>
              </a:xfrm>
              <a:custGeom>
                <a:avLst/>
                <a:gdLst>
                  <a:gd name="connsiteX0" fmla="*/ 76123 w 328739"/>
                  <a:gd name="connsiteY0" fmla="*/ 0 h 169628"/>
                  <a:gd name="connsiteX1" fmla="*/ 8521 w 328739"/>
                  <a:gd name="connsiteY1" fmla="*/ 64044 h 169628"/>
                  <a:gd name="connsiteX2" fmla="*/ 246906 w 328739"/>
                  <a:gd name="connsiteY2" fmla="*/ 42696 h 169628"/>
                  <a:gd name="connsiteX3" fmla="*/ 282486 w 328739"/>
                  <a:gd name="connsiteY3" fmla="*/ 152993 h 169628"/>
                  <a:gd name="connsiteX4" fmla="*/ 328739 w 328739"/>
                  <a:gd name="connsiteY4" fmla="*/ 167225 h 169628"/>
                  <a:gd name="connsiteX0" fmla="*/ 74198 w 326814"/>
                  <a:gd name="connsiteY0" fmla="*/ 103677 h 282196"/>
                  <a:gd name="connsiteX1" fmla="*/ 6596 w 326814"/>
                  <a:gd name="connsiteY1" fmla="*/ 167721 h 282196"/>
                  <a:gd name="connsiteX2" fmla="*/ 214967 w 326814"/>
                  <a:gd name="connsiteY2" fmla="*/ 943 h 282196"/>
                  <a:gd name="connsiteX3" fmla="*/ 280561 w 326814"/>
                  <a:gd name="connsiteY3" fmla="*/ 256670 h 282196"/>
                  <a:gd name="connsiteX4" fmla="*/ 326814 w 326814"/>
                  <a:gd name="connsiteY4" fmla="*/ 270902 h 282196"/>
                  <a:gd name="connsiteX0" fmla="*/ 74198 w 326814"/>
                  <a:gd name="connsiteY0" fmla="*/ 102764 h 270092"/>
                  <a:gd name="connsiteX1" fmla="*/ 6596 w 326814"/>
                  <a:gd name="connsiteY1" fmla="*/ 166808 h 270092"/>
                  <a:gd name="connsiteX2" fmla="*/ 214967 w 326814"/>
                  <a:gd name="connsiteY2" fmla="*/ 30 h 270092"/>
                  <a:gd name="connsiteX3" fmla="*/ 239055 w 326814"/>
                  <a:gd name="connsiteY3" fmla="*/ 154466 h 270092"/>
                  <a:gd name="connsiteX4" fmla="*/ 326814 w 326814"/>
                  <a:gd name="connsiteY4" fmla="*/ 269989 h 270092"/>
                  <a:gd name="connsiteX0" fmla="*/ 74198 w 405831"/>
                  <a:gd name="connsiteY0" fmla="*/ 102761 h 198633"/>
                  <a:gd name="connsiteX1" fmla="*/ 6596 w 405831"/>
                  <a:gd name="connsiteY1" fmla="*/ 166805 h 198633"/>
                  <a:gd name="connsiteX2" fmla="*/ 214967 w 405831"/>
                  <a:gd name="connsiteY2" fmla="*/ 27 h 198633"/>
                  <a:gd name="connsiteX3" fmla="*/ 239055 w 405831"/>
                  <a:gd name="connsiteY3" fmla="*/ 154463 h 198633"/>
                  <a:gd name="connsiteX4" fmla="*/ 405832 w 405831"/>
                  <a:gd name="connsiteY4" fmla="*/ 198173 h 198633"/>
                  <a:gd name="connsiteX0" fmla="*/ 106502 w 438135"/>
                  <a:gd name="connsiteY0" fmla="*/ 103996 h 199868"/>
                  <a:gd name="connsiteX1" fmla="*/ 4315 w 438135"/>
                  <a:gd name="connsiteY1" fmla="*/ 83626 h 199868"/>
                  <a:gd name="connsiteX2" fmla="*/ 247271 w 438135"/>
                  <a:gd name="connsiteY2" fmla="*/ 1262 h 199868"/>
                  <a:gd name="connsiteX3" fmla="*/ 271359 w 438135"/>
                  <a:gd name="connsiteY3" fmla="*/ 155698 h 199868"/>
                  <a:gd name="connsiteX4" fmla="*/ 438136 w 438135"/>
                  <a:gd name="connsiteY4" fmla="*/ 199408 h 199868"/>
                  <a:gd name="connsiteX0" fmla="*/ 38717 w 460449"/>
                  <a:gd name="connsiteY0" fmla="*/ 269620 h 272823"/>
                  <a:gd name="connsiteX1" fmla="*/ 26629 w 460449"/>
                  <a:gd name="connsiteY1" fmla="*/ 84182 h 272823"/>
                  <a:gd name="connsiteX2" fmla="*/ 269585 w 460449"/>
                  <a:gd name="connsiteY2" fmla="*/ 1818 h 272823"/>
                  <a:gd name="connsiteX3" fmla="*/ 293673 w 460449"/>
                  <a:gd name="connsiteY3" fmla="*/ 156254 h 272823"/>
                  <a:gd name="connsiteX4" fmla="*/ 460450 w 460449"/>
                  <a:gd name="connsiteY4" fmla="*/ 199964 h 272823"/>
                  <a:gd name="connsiteX0" fmla="*/ 12687 w 434419"/>
                  <a:gd name="connsiteY0" fmla="*/ 268117 h 272075"/>
                  <a:gd name="connsiteX1" fmla="*/ 104234 w 434419"/>
                  <a:gd name="connsiteY1" fmla="*/ 119076 h 272075"/>
                  <a:gd name="connsiteX2" fmla="*/ 243555 w 434419"/>
                  <a:gd name="connsiteY2" fmla="*/ 315 h 272075"/>
                  <a:gd name="connsiteX3" fmla="*/ 267643 w 434419"/>
                  <a:gd name="connsiteY3" fmla="*/ 154751 h 272075"/>
                  <a:gd name="connsiteX4" fmla="*/ 434420 w 434419"/>
                  <a:gd name="connsiteY4" fmla="*/ 198461 h 272075"/>
                  <a:gd name="connsiteX0" fmla="*/ 14948 w 411477"/>
                  <a:gd name="connsiteY0" fmla="*/ 40817 h 198825"/>
                  <a:gd name="connsiteX1" fmla="*/ 81292 w 411477"/>
                  <a:gd name="connsiteY1" fmla="*/ 118980 h 198825"/>
                  <a:gd name="connsiteX2" fmla="*/ 220613 w 411477"/>
                  <a:gd name="connsiteY2" fmla="*/ 219 h 198825"/>
                  <a:gd name="connsiteX3" fmla="*/ 244701 w 411477"/>
                  <a:gd name="connsiteY3" fmla="*/ 154655 h 198825"/>
                  <a:gd name="connsiteX4" fmla="*/ 411478 w 411477"/>
                  <a:gd name="connsiteY4" fmla="*/ 198365 h 198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1477" h="198825">
                    <a:moveTo>
                      <a:pt x="14948" y="40817"/>
                    </a:moveTo>
                    <a:cubicBezTo>
                      <a:pt x="-33085" y="69281"/>
                      <a:pt x="47015" y="125746"/>
                      <a:pt x="81292" y="118980"/>
                    </a:cubicBezTo>
                    <a:cubicBezTo>
                      <a:pt x="115569" y="112214"/>
                      <a:pt x="193378" y="-5727"/>
                      <a:pt x="220613" y="219"/>
                    </a:cubicBezTo>
                    <a:cubicBezTo>
                      <a:pt x="247848" y="6165"/>
                      <a:pt x="212890" y="121631"/>
                      <a:pt x="244701" y="154655"/>
                    </a:cubicBezTo>
                    <a:cubicBezTo>
                      <a:pt x="276512" y="187679"/>
                      <a:pt x="395171" y="201626"/>
                      <a:pt x="411478" y="198365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Freeform 268"/>
              <p:cNvSpPr/>
              <p:nvPr/>
            </p:nvSpPr>
            <p:spPr>
              <a:xfrm>
                <a:off x="1341346" y="1635775"/>
                <a:ext cx="387833" cy="407359"/>
              </a:xfrm>
              <a:custGeom>
                <a:avLst/>
                <a:gdLst>
                  <a:gd name="connsiteX0" fmla="*/ 359356 w 359356"/>
                  <a:gd name="connsiteY0" fmla="*/ 6036 h 326254"/>
                  <a:gd name="connsiteX1" fmla="*/ 288196 w 359356"/>
                  <a:gd name="connsiteY1" fmla="*/ 55848 h 326254"/>
                  <a:gd name="connsiteX2" fmla="*/ 113855 w 359356"/>
                  <a:gd name="connsiteY2" fmla="*/ 6036 h 326254"/>
                  <a:gd name="connsiteX3" fmla="*/ 113855 w 359356"/>
                  <a:gd name="connsiteY3" fmla="*/ 223073 h 326254"/>
                  <a:gd name="connsiteX4" fmla="*/ 0 w 359356"/>
                  <a:gd name="connsiteY4" fmla="*/ 326254 h 326254"/>
                  <a:gd name="connsiteX0" fmla="*/ 387833 w 387833"/>
                  <a:gd name="connsiteY0" fmla="*/ 6036 h 405380"/>
                  <a:gd name="connsiteX1" fmla="*/ 316673 w 387833"/>
                  <a:gd name="connsiteY1" fmla="*/ 55848 h 405380"/>
                  <a:gd name="connsiteX2" fmla="*/ 142332 w 387833"/>
                  <a:gd name="connsiteY2" fmla="*/ 6036 h 405380"/>
                  <a:gd name="connsiteX3" fmla="*/ 142332 w 387833"/>
                  <a:gd name="connsiteY3" fmla="*/ 223073 h 405380"/>
                  <a:gd name="connsiteX4" fmla="*/ -1 w 387833"/>
                  <a:gd name="connsiteY4" fmla="*/ 405379 h 405380"/>
                  <a:gd name="connsiteX0" fmla="*/ 387833 w 387833"/>
                  <a:gd name="connsiteY0" fmla="*/ 8013 h 407357"/>
                  <a:gd name="connsiteX1" fmla="*/ 316673 w 387833"/>
                  <a:gd name="connsiteY1" fmla="*/ 57825 h 407357"/>
                  <a:gd name="connsiteX2" fmla="*/ 142332 w 387833"/>
                  <a:gd name="connsiteY2" fmla="*/ 8013 h 407357"/>
                  <a:gd name="connsiteX3" fmla="*/ 162353 w 387833"/>
                  <a:gd name="connsiteY3" fmla="*/ 260031 h 407357"/>
                  <a:gd name="connsiteX4" fmla="*/ -1 w 387833"/>
                  <a:gd name="connsiteY4" fmla="*/ 407356 h 407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7833" h="407357">
                    <a:moveTo>
                      <a:pt x="387833" y="8013"/>
                    </a:moveTo>
                    <a:cubicBezTo>
                      <a:pt x="372711" y="32919"/>
                      <a:pt x="357590" y="57825"/>
                      <a:pt x="316673" y="57825"/>
                    </a:cubicBezTo>
                    <a:cubicBezTo>
                      <a:pt x="275756" y="57825"/>
                      <a:pt x="168052" y="-25688"/>
                      <a:pt x="142332" y="8013"/>
                    </a:cubicBezTo>
                    <a:cubicBezTo>
                      <a:pt x="116612" y="41714"/>
                      <a:pt x="186075" y="193474"/>
                      <a:pt x="162353" y="260031"/>
                    </a:cubicBezTo>
                    <a:cubicBezTo>
                      <a:pt x="138631" y="326588"/>
                      <a:pt x="18975" y="391938"/>
                      <a:pt x="-1" y="4073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Freeform 269"/>
              <p:cNvSpPr/>
              <p:nvPr/>
            </p:nvSpPr>
            <p:spPr>
              <a:xfrm>
                <a:off x="1074516" y="1600945"/>
                <a:ext cx="615521" cy="533835"/>
              </a:xfrm>
              <a:custGeom>
                <a:avLst/>
                <a:gdLst>
                  <a:gd name="connsiteX0" fmla="*/ 430515 w 430515"/>
                  <a:gd name="connsiteY0" fmla="*/ 35725 h 366617"/>
                  <a:gd name="connsiteX1" fmla="*/ 377145 w 430515"/>
                  <a:gd name="connsiteY1" fmla="*/ 46399 h 366617"/>
                  <a:gd name="connsiteX2" fmla="*/ 238384 w 430515"/>
                  <a:gd name="connsiteY2" fmla="*/ 145 h 366617"/>
                  <a:gd name="connsiteX3" fmla="*/ 106739 w 430515"/>
                  <a:gd name="connsiteY3" fmla="*/ 64189 h 366617"/>
                  <a:gd name="connsiteX4" fmla="*/ 131645 w 430515"/>
                  <a:gd name="connsiteY4" fmla="*/ 288342 h 366617"/>
                  <a:gd name="connsiteX5" fmla="*/ 0 w 430515"/>
                  <a:gd name="connsiteY5" fmla="*/ 366617 h 366617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261151 w 560021"/>
                  <a:gd name="connsiteY4" fmla="*/ 288342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2616 w 560021"/>
                  <a:gd name="connsiteY4" fmla="*/ 318668 h 406463"/>
                  <a:gd name="connsiteX5" fmla="*/ 0 w 560021"/>
                  <a:gd name="connsiteY5" fmla="*/ 406463 h 406463"/>
                  <a:gd name="connsiteX0" fmla="*/ 615523 w 615523"/>
                  <a:gd name="connsiteY0" fmla="*/ 35725 h 533833"/>
                  <a:gd name="connsiteX1" fmla="*/ 562153 w 615523"/>
                  <a:gd name="connsiteY1" fmla="*/ 46399 h 533833"/>
                  <a:gd name="connsiteX2" fmla="*/ 423392 w 615523"/>
                  <a:gd name="connsiteY2" fmla="*/ 145 h 533833"/>
                  <a:gd name="connsiteX3" fmla="*/ 212050 w 615523"/>
                  <a:gd name="connsiteY3" fmla="*/ 64188 h 533833"/>
                  <a:gd name="connsiteX4" fmla="*/ 248118 w 615523"/>
                  <a:gd name="connsiteY4" fmla="*/ 318668 h 533833"/>
                  <a:gd name="connsiteX5" fmla="*/ 0 w 615523"/>
                  <a:gd name="connsiteY5" fmla="*/ 533834 h 53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15523" h="533833">
                    <a:moveTo>
                      <a:pt x="615523" y="35725"/>
                    </a:moveTo>
                    <a:cubicBezTo>
                      <a:pt x="604849" y="44027"/>
                      <a:pt x="594175" y="52329"/>
                      <a:pt x="562153" y="46399"/>
                    </a:cubicBezTo>
                    <a:cubicBezTo>
                      <a:pt x="530131" y="40469"/>
                      <a:pt x="481743" y="-2820"/>
                      <a:pt x="423392" y="145"/>
                    </a:cubicBezTo>
                    <a:cubicBezTo>
                      <a:pt x="365042" y="3110"/>
                      <a:pt x="241262" y="11101"/>
                      <a:pt x="212050" y="64188"/>
                    </a:cubicBezTo>
                    <a:cubicBezTo>
                      <a:pt x="182838" y="117275"/>
                      <a:pt x="283460" y="240394"/>
                      <a:pt x="248118" y="318668"/>
                    </a:cubicBezTo>
                    <a:cubicBezTo>
                      <a:pt x="212776" y="396942"/>
                      <a:pt x="56927" y="519899"/>
                      <a:pt x="0" y="533834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Freeform 270"/>
              <p:cNvSpPr/>
              <p:nvPr/>
            </p:nvSpPr>
            <p:spPr>
              <a:xfrm>
                <a:off x="1821057" y="1306931"/>
                <a:ext cx="291954" cy="159245"/>
              </a:xfrm>
              <a:custGeom>
                <a:avLst/>
                <a:gdLst>
                  <a:gd name="connsiteX0" fmla="*/ 40050 w 224885"/>
                  <a:gd name="connsiteY0" fmla="*/ 6195 h 180073"/>
                  <a:gd name="connsiteX1" fmla="*/ 912 w 224885"/>
                  <a:gd name="connsiteY1" fmla="*/ 98703 h 180073"/>
                  <a:gd name="connsiteX2" fmla="*/ 64955 w 224885"/>
                  <a:gd name="connsiteY2" fmla="*/ 155630 h 180073"/>
                  <a:gd name="connsiteX3" fmla="*/ 164579 w 224885"/>
                  <a:gd name="connsiteY3" fmla="*/ 130725 h 180073"/>
                  <a:gd name="connsiteX4" fmla="*/ 217948 w 224885"/>
                  <a:gd name="connsiteY4" fmla="*/ 176978 h 180073"/>
                  <a:gd name="connsiteX5" fmla="*/ 203716 w 224885"/>
                  <a:gd name="connsiteY5" fmla="*/ 27543 h 180073"/>
                  <a:gd name="connsiteX6" fmla="*/ 40050 w 224885"/>
                  <a:gd name="connsiteY6" fmla="*/ 6195 h 180073"/>
                  <a:gd name="connsiteX0" fmla="*/ 40050 w 291952"/>
                  <a:gd name="connsiteY0" fmla="*/ 5340 h 159245"/>
                  <a:gd name="connsiteX1" fmla="*/ 912 w 291952"/>
                  <a:gd name="connsiteY1" fmla="*/ 97848 h 159245"/>
                  <a:gd name="connsiteX2" fmla="*/ 64955 w 291952"/>
                  <a:gd name="connsiteY2" fmla="*/ 154775 h 159245"/>
                  <a:gd name="connsiteX3" fmla="*/ 164579 w 291952"/>
                  <a:gd name="connsiteY3" fmla="*/ 129870 h 159245"/>
                  <a:gd name="connsiteX4" fmla="*/ 291397 w 291952"/>
                  <a:gd name="connsiteY4" fmla="*/ 155143 h 159245"/>
                  <a:gd name="connsiteX5" fmla="*/ 203716 w 291952"/>
                  <a:gd name="connsiteY5" fmla="*/ 26688 h 159245"/>
                  <a:gd name="connsiteX6" fmla="*/ 40050 w 291952"/>
                  <a:gd name="connsiteY6" fmla="*/ 5340 h 159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1952" h="159245">
                    <a:moveTo>
                      <a:pt x="40050" y="5340"/>
                    </a:moveTo>
                    <a:cubicBezTo>
                      <a:pt x="6249" y="17200"/>
                      <a:pt x="-3239" y="72942"/>
                      <a:pt x="912" y="97848"/>
                    </a:cubicBezTo>
                    <a:cubicBezTo>
                      <a:pt x="5063" y="122754"/>
                      <a:pt x="37677" y="149438"/>
                      <a:pt x="64955" y="154775"/>
                    </a:cubicBezTo>
                    <a:cubicBezTo>
                      <a:pt x="92233" y="160112"/>
                      <a:pt x="126839" y="129809"/>
                      <a:pt x="164579" y="129870"/>
                    </a:cubicBezTo>
                    <a:cubicBezTo>
                      <a:pt x="202319" y="129931"/>
                      <a:pt x="284874" y="172340"/>
                      <a:pt x="291397" y="155143"/>
                    </a:cubicBezTo>
                    <a:cubicBezTo>
                      <a:pt x="297920" y="137946"/>
                      <a:pt x="245607" y="51655"/>
                      <a:pt x="203716" y="26688"/>
                    </a:cubicBezTo>
                    <a:cubicBezTo>
                      <a:pt x="161825" y="1721"/>
                      <a:pt x="73851" y="-6520"/>
                      <a:pt x="40050" y="534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2" name="Group 271"/>
            <p:cNvGrpSpPr/>
            <p:nvPr/>
          </p:nvGrpSpPr>
          <p:grpSpPr>
            <a:xfrm rot="1336872">
              <a:off x="1161617" y="1487992"/>
              <a:ext cx="325368" cy="259321"/>
              <a:chOff x="1074516" y="1244847"/>
              <a:chExt cx="1116601" cy="889933"/>
            </a:xfrm>
          </p:grpSpPr>
          <p:sp>
            <p:nvSpPr>
              <p:cNvPr id="273" name="Oval 272"/>
              <p:cNvSpPr/>
              <p:nvPr/>
            </p:nvSpPr>
            <p:spPr>
              <a:xfrm rot="18855445">
                <a:off x="1168275" y="1506380"/>
                <a:ext cx="474307" cy="265507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Oval 273"/>
              <p:cNvSpPr/>
              <p:nvPr/>
            </p:nvSpPr>
            <p:spPr>
              <a:xfrm rot="18469683">
                <a:off x="1599844" y="1449596"/>
                <a:ext cx="256746" cy="186874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5" name="Freeform 274"/>
              <p:cNvSpPr/>
              <p:nvPr/>
            </p:nvSpPr>
            <p:spPr>
              <a:xfrm>
                <a:off x="1798824" y="1244847"/>
                <a:ext cx="276476" cy="83835"/>
              </a:xfrm>
              <a:custGeom>
                <a:avLst/>
                <a:gdLst>
                  <a:gd name="connsiteX0" fmla="*/ 77227 w 276474"/>
                  <a:gd name="connsiteY0" fmla="*/ 83836 h 83836"/>
                  <a:gd name="connsiteX1" fmla="*/ 6068 w 276474"/>
                  <a:gd name="connsiteY1" fmla="*/ 9119 h 83836"/>
                  <a:gd name="connsiteX2" fmla="*/ 215988 w 276474"/>
                  <a:gd name="connsiteY2" fmla="*/ 5561 h 83836"/>
                  <a:gd name="connsiteX3" fmla="*/ 276474 w 276474"/>
                  <a:gd name="connsiteY3" fmla="*/ 48256 h 83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474" h="83836">
                    <a:moveTo>
                      <a:pt x="77227" y="83836"/>
                    </a:moveTo>
                    <a:cubicBezTo>
                      <a:pt x="30084" y="53000"/>
                      <a:pt x="-17059" y="22165"/>
                      <a:pt x="6068" y="9119"/>
                    </a:cubicBezTo>
                    <a:cubicBezTo>
                      <a:pt x="29195" y="-3927"/>
                      <a:pt x="170920" y="-962"/>
                      <a:pt x="215988" y="5561"/>
                    </a:cubicBezTo>
                    <a:cubicBezTo>
                      <a:pt x="261056" y="12084"/>
                      <a:pt x="268765" y="30170"/>
                      <a:pt x="276474" y="482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Freeform 275"/>
              <p:cNvSpPr/>
              <p:nvPr/>
            </p:nvSpPr>
            <p:spPr>
              <a:xfrm>
                <a:off x="1779640" y="1489903"/>
                <a:ext cx="411477" cy="198827"/>
              </a:xfrm>
              <a:custGeom>
                <a:avLst/>
                <a:gdLst>
                  <a:gd name="connsiteX0" fmla="*/ 76123 w 328739"/>
                  <a:gd name="connsiteY0" fmla="*/ 0 h 169628"/>
                  <a:gd name="connsiteX1" fmla="*/ 8521 w 328739"/>
                  <a:gd name="connsiteY1" fmla="*/ 64044 h 169628"/>
                  <a:gd name="connsiteX2" fmla="*/ 246906 w 328739"/>
                  <a:gd name="connsiteY2" fmla="*/ 42696 h 169628"/>
                  <a:gd name="connsiteX3" fmla="*/ 282486 w 328739"/>
                  <a:gd name="connsiteY3" fmla="*/ 152993 h 169628"/>
                  <a:gd name="connsiteX4" fmla="*/ 328739 w 328739"/>
                  <a:gd name="connsiteY4" fmla="*/ 167225 h 169628"/>
                  <a:gd name="connsiteX0" fmla="*/ 74198 w 326814"/>
                  <a:gd name="connsiteY0" fmla="*/ 103677 h 282196"/>
                  <a:gd name="connsiteX1" fmla="*/ 6596 w 326814"/>
                  <a:gd name="connsiteY1" fmla="*/ 167721 h 282196"/>
                  <a:gd name="connsiteX2" fmla="*/ 214967 w 326814"/>
                  <a:gd name="connsiteY2" fmla="*/ 943 h 282196"/>
                  <a:gd name="connsiteX3" fmla="*/ 280561 w 326814"/>
                  <a:gd name="connsiteY3" fmla="*/ 256670 h 282196"/>
                  <a:gd name="connsiteX4" fmla="*/ 326814 w 326814"/>
                  <a:gd name="connsiteY4" fmla="*/ 270902 h 282196"/>
                  <a:gd name="connsiteX0" fmla="*/ 74198 w 326814"/>
                  <a:gd name="connsiteY0" fmla="*/ 102764 h 270092"/>
                  <a:gd name="connsiteX1" fmla="*/ 6596 w 326814"/>
                  <a:gd name="connsiteY1" fmla="*/ 166808 h 270092"/>
                  <a:gd name="connsiteX2" fmla="*/ 214967 w 326814"/>
                  <a:gd name="connsiteY2" fmla="*/ 30 h 270092"/>
                  <a:gd name="connsiteX3" fmla="*/ 239055 w 326814"/>
                  <a:gd name="connsiteY3" fmla="*/ 154466 h 270092"/>
                  <a:gd name="connsiteX4" fmla="*/ 326814 w 326814"/>
                  <a:gd name="connsiteY4" fmla="*/ 269989 h 270092"/>
                  <a:gd name="connsiteX0" fmla="*/ 74198 w 405831"/>
                  <a:gd name="connsiteY0" fmla="*/ 102761 h 198633"/>
                  <a:gd name="connsiteX1" fmla="*/ 6596 w 405831"/>
                  <a:gd name="connsiteY1" fmla="*/ 166805 h 198633"/>
                  <a:gd name="connsiteX2" fmla="*/ 214967 w 405831"/>
                  <a:gd name="connsiteY2" fmla="*/ 27 h 198633"/>
                  <a:gd name="connsiteX3" fmla="*/ 239055 w 405831"/>
                  <a:gd name="connsiteY3" fmla="*/ 154463 h 198633"/>
                  <a:gd name="connsiteX4" fmla="*/ 405832 w 405831"/>
                  <a:gd name="connsiteY4" fmla="*/ 198173 h 198633"/>
                  <a:gd name="connsiteX0" fmla="*/ 106502 w 438135"/>
                  <a:gd name="connsiteY0" fmla="*/ 103996 h 199868"/>
                  <a:gd name="connsiteX1" fmla="*/ 4315 w 438135"/>
                  <a:gd name="connsiteY1" fmla="*/ 83626 h 199868"/>
                  <a:gd name="connsiteX2" fmla="*/ 247271 w 438135"/>
                  <a:gd name="connsiteY2" fmla="*/ 1262 h 199868"/>
                  <a:gd name="connsiteX3" fmla="*/ 271359 w 438135"/>
                  <a:gd name="connsiteY3" fmla="*/ 155698 h 199868"/>
                  <a:gd name="connsiteX4" fmla="*/ 438136 w 438135"/>
                  <a:gd name="connsiteY4" fmla="*/ 199408 h 199868"/>
                  <a:gd name="connsiteX0" fmla="*/ 38717 w 460449"/>
                  <a:gd name="connsiteY0" fmla="*/ 269620 h 272823"/>
                  <a:gd name="connsiteX1" fmla="*/ 26629 w 460449"/>
                  <a:gd name="connsiteY1" fmla="*/ 84182 h 272823"/>
                  <a:gd name="connsiteX2" fmla="*/ 269585 w 460449"/>
                  <a:gd name="connsiteY2" fmla="*/ 1818 h 272823"/>
                  <a:gd name="connsiteX3" fmla="*/ 293673 w 460449"/>
                  <a:gd name="connsiteY3" fmla="*/ 156254 h 272823"/>
                  <a:gd name="connsiteX4" fmla="*/ 460450 w 460449"/>
                  <a:gd name="connsiteY4" fmla="*/ 199964 h 272823"/>
                  <a:gd name="connsiteX0" fmla="*/ 12687 w 434419"/>
                  <a:gd name="connsiteY0" fmla="*/ 268117 h 272075"/>
                  <a:gd name="connsiteX1" fmla="*/ 104234 w 434419"/>
                  <a:gd name="connsiteY1" fmla="*/ 119076 h 272075"/>
                  <a:gd name="connsiteX2" fmla="*/ 243555 w 434419"/>
                  <a:gd name="connsiteY2" fmla="*/ 315 h 272075"/>
                  <a:gd name="connsiteX3" fmla="*/ 267643 w 434419"/>
                  <a:gd name="connsiteY3" fmla="*/ 154751 h 272075"/>
                  <a:gd name="connsiteX4" fmla="*/ 434420 w 434419"/>
                  <a:gd name="connsiteY4" fmla="*/ 198461 h 272075"/>
                  <a:gd name="connsiteX0" fmla="*/ 14948 w 411477"/>
                  <a:gd name="connsiteY0" fmla="*/ 40817 h 198825"/>
                  <a:gd name="connsiteX1" fmla="*/ 81292 w 411477"/>
                  <a:gd name="connsiteY1" fmla="*/ 118980 h 198825"/>
                  <a:gd name="connsiteX2" fmla="*/ 220613 w 411477"/>
                  <a:gd name="connsiteY2" fmla="*/ 219 h 198825"/>
                  <a:gd name="connsiteX3" fmla="*/ 244701 w 411477"/>
                  <a:gd name="connsiteY3" fmla="*/ 154655 h 198825"/>
                  <a:gd name="connsiteX4" fmla="*/ 411478 w 411477"/>
                  <a:gd name="connsiteY4" fmla="*/ 198365 h 198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1477" h="198825">
                    <a:moveTo>
                      <a:pt x="14948" y="40817"/>
                    </a:moveTo>
                    <a:cubicBezTo>
                      <a:pt x="-33085" y="69281"/>
                      <a:pt x="47015" y="125746"/>
                      <a:pt x="81292" y="118980"/>
                    </a:cubicBezTo>
                    <a:cubicBezTo>
                      <a:pt x="115569" y="112214"/>
                      <a:pt x="193378" y="-5727"/>
                      <a:pt x="220613" y="219"/>
                    </a:cubicBezTo>
                    <a:cubicBezTo>
                      <a:pt x="247848" y="6165"/>
                      <a:pt x="212890" y="121631"/>
                      <a:pt x="244701" y="154655"/>
                    </a:cubicBezTo>
                    <a:cubicBezTo>
                      <a:pt x="276512" y="187679"/>
                      <a:pt x="395171" y="201626"/>
                      <a:pt x="411478" y="198365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Freeform 276"/>
              <p:cNvSpPr/>
              <p:nvPr/>
            </p:nvSpPr>
            <p:spPr>
              <a:xfrm>
                <a:off x="1341346" y="1635775"/>
                <a:ext cx="387833" cy="407359"/>
              </a:xfrm>
              <a:custGeom>
                <a:avLst/>
                <a:gdLst>
                  <a:gd name="connsiteX0" fmla="*/ 359356 w 359356"/>
                  <a:gd name="connsiteY0" fmla="*/ 6036 h 326254"/>
                  <a:gd name="connsiteX1" fmla="*/ 288196 w 359356"/>
                  <a:gd name="connsiteY1" fmla="*/ 55848 h 326254"/>
                  <a:gd name="connsiteX2" fmla="*/ 113855 w 359356"/>
                  <a:gd name="connsiteY2" fmla="*/ 6036 h 326254"/>
                  <a:gd name="connsiteX3" fmla="*/ 113855 w 359356"/>
                  <a:gd name="connsiteY3" fmla="*/ 223073 h 326254"/>
                  <a:gd name="connsiteX4" fmla="*/ 0 w 359356"/>
                  <a:gd name="connsiteY4" fmla="*/ 326254 h 326254"/>
                  <a:gd name="connsiteX0" fmla="*/ 387833 w 387833"/>
                  <a:gd name="connsiteY0" fmla="*/ 6036 h 405380"/>
                  <a:gd name="connsiteX1" fmla="*/ 316673 w 387833"/>
                  <a:gd name="connsiteY1" fmla="*/ 55848 h 405380"/>
                  <a:gd name="connsiteX2" fmla="*/ 142332 w 387833"/>
                  <a:gd name="connsiteY2" fmla="*/ 6036 h 405380"/>
                  <a:gd name="connsiteX3" fmla="*/ 142332 w 387833"/>
                  <a:gd name="connsiteY3" fmla="*/ 223073 h 405380"/>
                  <a:gd name="connsiteX4" fmla="*/ -1 w 387833"/>
                  <a:gd name="connsiteY4" fmla="*/ 405379 h 405380"/>
                  <a:gd name="connsiteX0" fmla="*/ 387833 w 387833"/>
                  <a:gd name="connsiteY0" fmla="*/ 8013 h 407357"/>
                  <a:gd name="connsiteX1" fmla="*/ 316673 w 387833"/>
                  <a:gd name="connsiteY1" fmla="*/ 57825 h 407357"/>
                  <a:gd name="connsiteX2" fmla="*/ 142332 w 387833"/>
                  <a:gd name="connsiteY2" fmla="*/ 8013 h 407357"/>
                  <a:gd name="connsiteX3" fmla="*/ 162353 w 387833"/>
                  <a:gd name="connsiteY3" fmla="*/ 260031 h 407357"/>
                  <a:gd name="connsiteX4" fmla="*/ -1 w 387833"/>
                  <a:gd name="connsiteY4" fmla="*/ 407356 h 407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7833" h="407357">
                    <a:moveTo>
                      <a:pt x="387833" y="8013"/>
                    </a:moveTo>
                    <a:cubicBezTo>
                      <a:pt x="372711" y="32919"/>
                      <a:pt x="357590" y="57825"/>
                      <a:pt x="316673" y="57825"/>
                    </a:cubicBezTo>
                    <a:cubicBezTo>
                      <a:pt x="275756" y="57825"/>
                      <a:pt x="168052" y="-25688"/>
                      <a:pt x="142332" y="8013"/>
                    </a:cubicBezTo>
                    <a:cubicBezTo>
                      <a:pt x="116612" y="41714"/>
                      <a:pt x="186075" y="193474"/>
                      <a:pt x="162353" y="260031"/>
                    </a:cubicBezTo>
                    <a:cubicBezTo>
                      <a:pt x="138631" y="326588"/>
                      <a:pt x="18975" y="391938"/>
                      <a:pt x="-1" y="4073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Freeform 277"/>
              <p:cNvSpPr/>
              <p:nvPr/>
            </p:nvSpPr>
            <p:spPr>
              <a:xfrm>
                <a:off x="1074516" y="1600945"/>
                <a:ext cx="615521" cy="533835"/>
              </a:xfrm>
              <a:custGeom>
                <a:avLst/>
                <a:gdLst>
                  <a:gd name="connsiteX0" fmla="*/ 430515 w 430515"/>
                  <a:gd name="connsiteY0" fmla="*/ 35725 h 366617"/>
                  <a:gd name="connsiteX1" fmla="*/ 377145 w 430515"/>
                  <a:gd name="connsiteY1" fmla="*/ 46399 h 366617"/>
                  <a:gd name="connsiteX2" fmla="*/ 238384 w 430515"/>
                  <a:gd name="connsiteY2" fmla="*/ 145 h 366617"/>
                  <a:gd name="connsiteX3" fmla="*/ 106739 w 430515"/>
                  <a:gd name="connsiteY3" fmla="*/ 64189 h 366617"/>
                  <a:gd name="connsiteX4" fmla="*/ 131645 w 430515"/>
                  <a:gd name="connsiteY4" fmla="*/ 288342 h 366617"/>
                  <a:gd name="connsiteX5" fmla="*/ 0 w 430515"/>
                  <a:gd name="connsiteY5" fmla="*/ 366617 h 366617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261151 w 560021"/>
                  <a:gd name="connsiteY4" fmla="*/ 288342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2616 w 560021"/>
                  <a:gd name="connsiteY4" fmla="*/ 318668 h 406463"/>
                  <a:gd name="connsiteX5" fmla="*/ 0 w 560021"/>
                  <a:gd name="connsiteY5" fmla="*/ 406463 h 406463"/>
                  <a:gd name="connsiteX0" fmla="*/ 615523 w 615523"/>
                  <a:gd name="connsiteY0" fmla="*/ 35725 h 533833"/>
                  <a:gd name="connsiteX1" fmla="*/ 562153 w 615523"/>
                  <a:gd name="connsiteY1" fmla="*/ 46399 h 533833"/>
                  <a:gd name="connsiteX2" fmla="*/ 423392 w 615523"/>
                  <a:gd name="connsiteY2" fmla="*/ 145 h 533833"/>
                  <a:gd name="connsiteX3" fmla="*/ 212050 w 615523"/>
                  <a:gd name="connsiteY3" fmla="*/ 64188 h 533833"/>
                  <a:gd name="connsiteX4" fmla="*/ 248118 w 615523"/>
                  <a:gd name="connsiteY4" fmla="*/ 318668 h 533833"/>
                  <a:gd name="connsiteX5" fmla="*/ 0 w 615523"/>
                  <a:gd name="connsiteY5" fmla="*/ 533834 h 53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15523" h="533833">
                    <a:moveTo>
                      <a:pt x="615523" y="35725"/>
                    </a:moveTo>
                    <a:cubicBezTo>
                      <a:pt x="604849" y="44027"/>
                      <a:pt x="594175" y="52329"/>
                      <a:pt x="562153" y="46399"/>
                    </a:cubicBezTo>
                    <a:cubicBezTo>
                      <a:pt x="530131" y="40469"/>
                      <a:pt x="481743" y="-2820"/>
                      <a:pt x="423392" y="145"/>
                    </a:cubicBezTo>
                    <a:cubicBezTo>
                      <a:pt x="365042" y="3110"/>
                      <a:pt x="241262" y="11101"/>
                      <a:pt x="212050" y="64188"/>
                    </a:cubicBezTo>
                    <a:cubicBezTo>
                      <a:pt x="182838" y="117275"/>
                      <a:pt x="283460" y="240394"/>
                      <a:pt x="248118" y="318668"/>
                    </a:cubicBezTo>
                    <a:cubicBezTo>
                      <a:pt x="212776" y="396942"/>
                      <a:pt x="56927" y="519899"/>
                      <a:pt x="0" y="533834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Freeform 278"/>
              <p:cNvSpPr/>
              <p:nvPr/>
            </p:nvSpPr>
            <p:spPr>
              <a:xfrm>
                <a:off x="1821057" y="1306931"/>
                <a:ext cx="291954" cy="159245"/>
              </a:xfrm>
              <a:custGeom>
                <a:avLst/>
                <a:gdLst>
                  <a:gd name="connsiteX0" fmla="*/ 40050 w 224885"/>
                  <a:gd name="connsiteY0" fmla="*/ 6195 h 180073"/>
                  <a:gd name="connsiteX1" fmla="*/ 912 w 224885"/>
                  <a:gd name="connsiteY1" fmla="*/ 98703 h 180073"/>
                  <a:gd name="connsiteX2" fmla="*/ 64955 w 224885"/>
                  <a:gd name="connsiteY2" fmla="*/ 155630 h 180073"/>
                  <a:gd name="connsiteX3" fmla="*/ 164579 w 224885"/>
                  <a:gd name="connsiteY3" fmla="*/ 130725 h 180073"/>
                  <a:gd name="connsiteX4" fmla="*/ 217948 w 224885"/>
                  <a:gd name="connsiteY4" fmla="*/ 176978 h 180073"/>
                  <a:gd name="connsiteX5" fmla="*/ 203716 w 224885"/>
                  <a:gd name="connsiteY5" fmla="*/ 27543 h 180073"/>
                  <a:gd name="connsiteX6" fmla="*/ 40050 w 224885"/>
                  <a:gd name="connsiteY6" fmla="*/ 6195 h 180073"/>
                  <a:gd name="connsiteX0" fmla="*/ 40050 w 291952"/>
                  <a:gd name="connsiteY0" fmla="*/ 5340 h 159245"/>
                  <a:gd name="connsiteX1" fmla="*/ 912 w 291952"/>
                  <a:gd name="connsiteY1" fmla="*/ 97848 h 159245"/>
                  <a:gd name="connsiteX2" fmla="*/ 64955 w 291952"/>
                  <a:gd name="connsiteY2" fmla="*/ 154775 h 159245"/>
                  <a:gd name="connsiteX3" fmla="*/ 164579 w 291952"/>
                  <a:gd name="connsiteY3" fmla="*/ 129870 h 159245"/>
                  <a:gd name="connsiteX4" fmla="*/ 291397 w 291952"/>
                  <a:gd name="connsiteY4" fmla="*/ 155143 h 159245"/>
                  <a:gd name="connsiteX5" fmla="*/ 203716 w 291952"/>
                  <a:gd name="connsiteY5" fmla="*/ 26688 h 159245"/>
                  <a:gd name="connsiteX6" fmla="*/ 40050 w 291952"/>
                  <a:gd name="connsiteY6" fmla="*/ 5340 h 159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1952" h="159245">
                    <a:moveTo>
                      <a:pt x="40050" y="5340"/>
                    </a:moveTo>
                    <a:cubicBezTo>
                      <a:pt x="6249" y="17200"/>
                      <a:pt x="-3239" y="72942"/>
                      <a:pt x="912" y="97848"/>
                    </a:cubicBezTo>
                    <a:cubicBezTo>
                      <a:pt x="5063" y="122754"/>
                      <a:pt x="37677" y="149438"/>
                      <a:pt x="64955" y="154775"/>
                    </a:cubicBezTo>
                    <a:cubicBezTo>
                      <a:pt x="92233" y="160112"/>
                      <a:pt x="126839" y="129809"/>
                      <a:pt x="164579" y="129870"/>
                    </a:cubicBezTo>
                    <a:cubicBezTo>
                      <a:pt x="202319" y="129931"/>
                      <a:pt x="284874" y="172340"/>
                      <a:pt x="291397" y="155143"/>
                    </a:cubicBezTo>
                    <a:cubicBezTo>
                      <a:pt x="297920" y="137946"/>
                      <a:pt x="245607" y="51655"/>
                      <a:pt x="203716" y="26688"/>
                    </a:cubicBezTo>
                    <a:cubicBezTo>
                      <a:pt x="161825" y="1721"/>
                      <a:pt x="73851" y="-6520"/>
                      <a:pt x="40050" y="534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56" name="Picture 2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62" y="1042108"/>
            <a:ext cx="2170786" cy="1321466"/>
          </a:xfrm>
          <a:prstGeom prst="rect">
            <a:avLst/>
          </a:prstGeom>
          <a:effectLst>
            <a:outerShdw blurRad="254000" dist="127000" dir="2700000" algn="ctr" rotWithShape="0">
              <a:schemeClr val="bg1"/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Euclidean geometry and trigonometry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9588" y="609600"/>
            <a:ext cx="379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Euclidean geometry means flat space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58896" y="3752850"/>
            <a:ext cx="9807696" cy="33337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24400" y="6096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sine and cosine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" y="3848100"/>
                <a:ext cx="426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Calculating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848100"/>
                <a:ext cx="4267200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724400" y="38481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Trigonometric identities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895820" y="1316048"/>
            <a:ext cx="1523780" cy="1752479"/>
            <a:chOff x="2302035" y="1205968"/>
            <a:chExt cx="4539930" cy="5221313"/>
          </a:xfrm>
        </p:grpSpPr>
        <p:sp>
          <p:nvSpPr>
            <p:cNvPr id="296" name="Isosceles Triangle 295"/>
            <p:cNvSpPr/>
            <p:nvPr/>
          </p:nvSpPr>
          <p:spPr>
            <a:xfrm>
              <a:off x="3254471" y="2839787"/>
              <a:ext cx="2124655" cy="1462839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70C0"/>
                </a:gs>
                <a:gs pos="100000">
                  <a:schemeClr val="bg2"/>
                </a:gs>
              </a:gsLst>
              <a:lin ang="2700000" scaled="1"/>
              <a:tileRect/>
            </a:gradFill>
            <a:ln w="1905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ctangle 296"/>
            <p:cNvSpPr/>
            <p:nvPr/>
          </p:nvSpPr>
          <p:spPr>
            <a:xfrm rot="19517281">
              <a:off x="2302035" y="1205968"/>
              <a:ext cx="2579857" cy="2579856"/>
            </a:xfrm>
            <a:prstGeom prst="rect">
              <a:avLst/>
            </a:prstGeom>
            <a:gradFill>
              <a:gsLst>
                <a:gs pos="0">
                  <a:srgbClr val="92D050"/>
                </a:gs>
                <a:gs pos="100000">
                  <a:srgbClr val="00B050"/>
                </a:gs>
              </a:gsLst>
              <a:lin ang="2700000" scaled="1"/>
            </a:gradFill>
            <a:ln w="19050"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Rectangle 300"/>
            <p:cNvSpPr/>
            <p:nvPr/>
          </p:nvSpPr>
          <p:spPr>
            <a:xfrm>
              <a:off x="5154874" y="4070612"/>
              <a:ext cx="224252" cy="224252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chemeClr val="bg2"/>
                </a:gs>
              </a:gsLst>
              <a:lin ang="2700000" scaled="1"/>
            </a:gradFill>
            <a:ln w="1905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Rectangle 301"/>
            <p:cNvSpPr/>
            <p:nvPr/>
          </p:nvSpPr>
          <p:spPr>
            <a:xfrm>
              <a:off x="5379125" y="2839786"/>
              <a:ext cx="1462840" cy="1462839"/>
            </a:xfrm>
            <a:prstGeom prst="rect">
              <a:avLst/>
            </a:prstGeom>
            <a:gradFill>
              <a:gsLst>
                <a:gs pos="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2700000" scaled="1"/>
            </a:gra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Rectangle 302"/>
            <p:cNvSpPr/>
            <p:nvPr/>
          </p:nvSpPr>
          <p:spPr>
            <a:xfrm>
              <a:off x="3254471" y="4302627"/>
              <a:ext cx="2124655" cy="2124654"/>
            </a:xfrm>
            <a:prstGeom prst="rect">
              <a:avLst/>
            </a:prstGeom>
            <a:gradFill>
              <a:gsLst>
                <a:gs pos="0">
                  <a:srgbClr val="FF6699"/>
                </a:gs>
                <a:gs pos="100000">
                  <a:srgbClr val="C00000"/>
                </a:gs>
              </a:gsLst>
              <a:lin ang="2700000" scaled="1"/>
            </a:gra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004827" y="3962400"/>
            <a:ext cx="4174984" cy="2427188"/>
            <a:chOff x="571500" y="914400"/>
            <a:chExt cx="8708884" cy="5063038"/>
          </a:xfrm>
        </p:grpSpPr>
        <p:sp>
          <p:nvSpPr>
            <p:cNvPr id="304" name="Isosceles Triangle 303"/>
            <p:cNvSpPr/>
            <p:nvPr/>
          </p:nvSpPr>
          <p:spPr>
            <a:xfrm>
              <a:off x="571500" y="914400"/>
              <a:ext cx="7658100" cy="5063038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bg2"/>
                </a:gs>
                <a:gs pos="0">
                  <a:srgbClr val="0070C0"/>
                </a:gs>
              </a:gsLst>
              <a:lin ang="2700000" scaled="1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5" name="Rectangle 304"/>
            <p:cNvSpPr/>
            <p:nvPr/>
          </p:nvSpPr>
          <p:spPr>
            <a:xfrm>
              <a:off x="7822097" y="5575852"/>
              <a:ext cx="381000" cy="381000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Freeform 307"/>
            <p:cNvSpPr/>
            <p:nvPr/>
          </p:nvSpPr>
          <p:spPr>
            <a:xfrm>
              <a:off x="1447801" y="5410201"/>
              <a:ext cx="162507" cy="540026"/>
            </a:xfrm>
            <a:custGeom>
              <a:avLst/>
              <a:gdLst>
                <a:gd name="connsiteX0" fmla="*/ 198782 w 198782"/>
                <a:gd name="connsiteY0" fmla="*/ 702365 h 702365"/>
                <a:gd name="connsiteX1" fmla="*/ 159026 w 198782"/>
                <a:gd name="connsiteY1" fmla="*/ 31805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210212 w 210212"/>
                <a:gd name="connsiteY0" fmla="*/ 698555 h 698555"/>
                <a:gd name="connsiteX1" fmla="*/ 155216 w 210212"/>
                <a:gd name="connsiteY1" fmla="*/ 302812 h 698555"/>
                <a:gd name="connsiteX2" fmla="*/ 0 w 210212"/>
                <a:gd name="connsiteY2" fmla="*/ 0 h 698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0212" h="698555">
                  <a:moveTo>
                    <a:pt x="210212" y="698555"/>
                  </a:moveTo>
                  <a:cubicBezTo>
                    <a:pt x="206899" y="599219"/>
                    <a:pt x="190251" y="419238"/>
                    <a:pt x="155216" y="302812"/>
                  </a:cubicBezTo>
                  <a:cubicBezTo>
                    <a:pt x="120181" y="186386"/>
                    <a:pt x="62948" y="100495"/>
                    <a:pt x="0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Isosceles Triangle 308"/>
            <p:cNvSpPr/>
            <p:nvPr/>
          </p:nvSpPr>
          <p:spPr>
            <a:xfrm rot="8787751">
              <a:off x="3392148" y="2402983"/>
              <a:ext cx="5888236" cy="2113327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50"/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  <a:tileRect/>
            </a:gra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Rectangle 309"/>
            <p:cNvSpPr/>
            <p:nvPr/>
          </p:nvSpPr>
          <p:spPr>
            <a:xfrm rot="3409331">
              <a:off x="3385592" y="4073588"/>
              <a:ext cx="381000" cy="381000"/>
            </a:xfrm>
            <a:prstGeom prst="rect">
              <a:avLst/>
            </a:prstGeom>
            <a:gradFill flip="none" rotWithShape="1">
              <a:gsLst>
                <a:gs pos="0">
                  <a:srgbClr val="00B050"/>
                </a:gs>
                <a:gs pos="100000">
                  <a:schemeClr val="accent5">
                    <a:lumMod val="50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046953" y="4216770"/>
            <a:ext cx="2624480" cy="2510329"/>
            <a:chOff x="609600" y="854099"/>
            <a:chExt cx="5896980" cy="5640492"/>
          </a:xfrm>
        </p:grpSpPr>
        <p:sp>
          <p:nvSpPr>
            <p:cNvPr id="317" name="Oval 316"/>
            <p:cNvSpPr/>
            <p:nvPr/>
          </p:nvSpPr>
          <p:spPr>
            <a:xfrm>
              <a:off x="609600" y="854099"/>
              <a:ext cx="5430397" cy="5430397"/>
            </a:xfrm>
            <a:prstGeom prst="ellipse">
              <a:avLst/>
            </a:prstGeom>
            <a:gradFill>
              <a:gsLst>
                <a:gs pos="100000">
                  <a:srgbClr val="FF0066"/>
                </a:gs>
                <a:gs pos="52000">
                  <a:schemeClr val="accent6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8" name="Group 317"/>
            <p:cNvGrpSpPr/>
            <p:nvPr/>
          </p:nvGrpSpPr>
          <p:grpSpPr>
            <a:xfrm rot="5400000">
              <a:off x="5693481" y="3218611"/>
              <a:ext cx="761345" cy="724927"/>
              <a:chOff x="6677884" y="880104"/>
              <a:chExt cx="761345" cy="724927"/>
            </a:xfrm>
          </p:grpSpPr>
          <p:sp>
            <p:nvSpPr>
              <p:cNvPr id="319" name="Freeform 318"/>
              <p:cNvSpPr/>
              <p:nvPr/>
            </p:nvSpPr>
            <p:spPr>
              <a:xfrm>
                <a:off x="6723560" y="1395864"/>
                <a:ext cx="657995" cy="209167"/>
              </a:xfrm>
              <a:custGeom>
                <a:avLst/>
                <a:gdLst>
                  <a:gd name="connsiteX0" fmla="*/ 49633 w 666500"/>
                  <a:gd name="connsiteY0" fmla="*/ 46109 h 174873"/>
                  <a:gd name="connsiteX1" fmla="*/ 49633 w 666500"/>
                  <a:gd name="connsiteY1" fmla="*/ 101341 h 174873"/>
                  <a:gd name="connsiteX2" fmla="*/ 64976 w 666500"/>
                  <a:gd name="connsiteY2" fmla="*/ 132026 h 174873"/>
                  <a:gd name="connsiteX3" fmla="*/ 22017 w 666500"/>
                  <a:gd name="connsiteY3" fmla="*/ 171916 h 174873"/>
                  <a:gd name="connsiteX4" fmla="*/ 463875 w 666500"/>
                  <a:gd name="connsiteY4" fmla="*/ 168847 h 174873"/>
                  <a:gd name="connsiteX5" fmla="*/ 647982 w 666500"/>
                  <a:gd name="connsiteY5" fmla="*/ 144300 h 174873"/>
                  <a:gd name="connsiteX6" fmla="*/ 592750 w 666500"/>
                  <a:gd name="connsiteY6" fmla="*/ 3151 h 174873"/>
                  <a:gd name="connsiteX7" fmla="*/ 49633 w 666500"/>
                  <a:gd name="connsiteY7" fmla="*/ 46109 h 174873"/>
                  <a:gd name="connsiteX0" fmla="*/ 42479 w 659346"/>
                  <a:gd name="connsiteY0" fmla="*/ 46109 h 178281"/>
                  <a:gd name="connsiteX1" fmla="*/ 42479 w 659346"/>
                  <a:gd name="connsiteY1" fmla="*/ 101341 h 178281"/>
                  <a:gd name="connsiteX2" fmla="*/ 100780 w 659346"/>
                  <a:gd name="connsiteY2" fmla="*/ 86000 h 178281"/>
                  <a:gd name="connsiteX3" fmla="*/ 14863 w 659346"/>
                  <a:gd name="connsiteY3" fmla="*/ 171916 h 178281"/>
                  <a:gd name="connsiteX4" fmla="*/ 456721 w 659346"/>
                  <a:gd name="connsiteY4" fmla="*/ 168847 h 178281"/>
                  <a:gd name="connsiteX5" fmla="*/ 640828 w 659346"/>
                  <a:gd name="connsiteY5" fmla="*/ 144300 h 178281"/>
                  <a:gd name="connsiteX6" fmla="*/ 585596 w 659346"/>
                  <a:gd name="connsiteY6" fmla="*/ 3151 h 178281"/>
                  <a:gd name="connsiteX7" fmla="*/ 42479 w 659346"/>
                  <a:gd name="connsiteY7" fmla="*/ 46109 h 178281"/>
                  <a:gd name="connsiteX0" fmla="*/ 42385 w 659252"/>
                  <a:gd name="connsiteY0" fmla="*/ 45776 h 177948"/>
                  <a:gd name="connsiteX1" fmla="*/ 57728 w 659252"/>
                  <a:gd name="connsiteY1" fmla="*/ 61118 h 177948"/>
                  <a:gd name="connsiteX2" fmla="*/ 100686 w 659252"/>
                  <a:gd name="connsiteY2" fmla="*/ 85667 h 177948"/>
                  <a:gd name="connsiteX3" fmla="*/ 14769 w 659252"/>
                  <a:gd name="connsiteY3" fmla="*/ 171583 h 177948"/>
                  <a:gd name="connsiteX4" fmla="*/ 456627 w 659252"/>
                  <a:gd name="connsiteY4" fmla="*/ 168514 h 177948"/>
                  <a:gd name="connsiteX5" fmla="*/ 640734 w 659252"/>
                  <a:gd name="connsiteY5" fmla="*/ 143967 h 177948"/>
                  <a:gd name="connsiteX6" fmla="*/ 585502 w 659252"/>
                  <a:gd name="connsiteY6" fmla="*/ 2818 h 177948"/>
                  <a:gd name="connsiteX7" fmla="*/ 42385 w 659252"/>
                  <a:gd name="connsiteY7" fmla="*/ 45776 h 177948"/>
                  <a:gd name="connsiteX0" fmla="*/ 70001 w 657995"/>
                  <a:gd name="connsiteY0" fmla="*/ 3352 h 209167"/>
                  <a:gd name="connsiteX1" fmla="*/ 57728 w 657995"/>
                  <a:gd name="connsiteY1" fmla="*/ 92337 h 209167"/>
                  <a:gd name="connsiteX2" fmla="*/ 100686 w 657995"/>
                  <a:gd name="connsiteY2" fmla="*/ 116886 h 209167"/>
                  <a:gd name="connsiteX3" fmla="*/ 14769 w 657995"/>
                  <a:gd name="connsiteY3" fmla="*/ 202802 h 209167"/>
                  <a:gd name="connsiteX4" fmla="*/ 456627 w 657995"/>
                  <a:gd name="connsiteY4" fmla="*/ 199733 h 209167"/>
                  <a:gd name="connsiteX5" fmla="*/ 640734 w 657995"/>
                  <a:gd name="connsiteY5" fmla="*/ 175186 h 209167"/>
                  <a:gd name="connsiteX6" fmla="*/ 585502 w 657995"/>
                  <a:gd name="connsiteY6" fmla="*/ 34037 h 209167"/>
                  <a:gd name="connsiteX7" fmla="*/ 70001 w 657995"/>
                  <a:gd name="connsiteY7" fmla="*/ 3352 h 209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57995" h="209167">
                    <a:moveTo>
                      <a:pt x="70001" y="3352"/>
                    </a:moveTo>
                    <a:cubicBezTo>
                      <a:pt x="-17961" y="13069"/>
                      <a:pt x="52614" y="73415"/>
                      <a:pt x="57728" y="92337"/>
                    </a:cubicBezTo>
                    <a:cubicBezTo>
                      <a:pt x="62842" y="111259"/>
                      <a:pt x="107846" y="98475"/>
                      <a:pt x="100686" y="116886"/>
                    </a:cubicBezTo>
                    <a:cubicBezTo>
                      <a:pt x="93526" y="135297"/>
                      <a:pt x="-44554" y="188994"/>
                      <a:pt x="14769" y="202802"/>
                    </a:cubicBezTo>
                    <a:cubicBezTo>
                      <a:pt x="74092" y="216610"/>
                      <a:pt x="352300" y="204336"/>
                      <a:pt x="456627" y="199733"/>
                    </a:cubicBezTo>
                    <a:cubicBezTo>
                      <a:pt x="560954" y="195130"/>
                      <a:pt x="619255" y="202802"/>
                      <a:pt x="640734" y="175186"/>
                    </a:cubicBezTo>
                    <a:cubicBezTo>
                      <a:pt x="662213" y="147570"/>
                      <a:pt x="680624" y="62676"/>
                      <a:pt x="585502" y="34037"/>
                    </a:cubicBezTo>
                    <a:cubicBezTo>
                      <a:pt x="490380" y="5398"/>
                      <a:pt x="157963" y="-6365"/>
                      <a:pt x="70001" y="335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Freeform 319"/>
              <p:cNvSpPr/>
              <p:nvPr/>
            </p:nvSpPr>
            <p:spPr>
              <a:xfrm rot="239104">
                <a:off x="6707939" y="913974"/>
                <a:ext cx="658759" cy="674244"/>
              </a:xfrm>
              <a:custGeom>
                <a:avLst/>
                <a:gdLst>
                  <a:gd name="connsiteX0" fmla="*/ 114165 w 667275"/>
                  <a:gd name="connsiteY0" fmla="*/ 604771 h 660303"/>
                  <a:gd name="connsiteX1" fmla="*/ 53680 w 667275"/>
                  <a:gd name="connsiteY1" fmla="*/ 533612 h 660303"/>
                  <a:gd name="connsiteX2" fmla="*/ 310 w 667275"/>
                  <a:gd name="connsiteY2" fmla="*/ 341481 h 660303"/>
                  <a:gd name="connsiteX3" fmla="*/ 78586 w 667275"/>
                  <a:gd name="connsiteY3" fmla="*/ 120886 h 660303"/>
                  <a:gd name="connsiteX4" fmla="*/ 331202 w 667275"/>
                  <a:gd name="connsiteY4" fmla="*/ 7031 h 660303"/>
                  <a:gd name="connsiteX5" fmla="*/ 505543 w 667275"/>
                  <a:gd name="connsiteY5" fmla="*/ 24821 h 660303"/>
                  <a:gd name="connsiteX6" fmla="*/ 619398 w 667275"/>
                  <a:gd name="connsiteY6" fmla="*/ 128002 h 660303"/>
                  <a:gd name="connsiteX7" fmla="*/ 658536 w 667275"/>
                  <a:gd name="connsiteY7" fmla="*/ 348597 h 660303"/>
                  <a:gd name="connsiteX8" fmla="*/ 662094 w 667275"/>
                  <a:gd name="connsiteY8" fmla="*/ 565634 h 660303"/>
                  <a:gd name="connsiteX9" fmla="*/ 598050 w 667275"/>
                  <a:gd name="connsiteY9" fmla="*/ 640351 h 660303"/>
                  <a:gd name="connsiteX10" fmla="*/ 188883 w 667275"/>
                  <a:gd name="connsiteY10" fmla="*/ 658141 h 660303"/>
                  <a:gd name="connsiteX11" fmla="*/ 114165 w 667275"/>
                  <a:gd name="connsiteY11" fmla="*/ 604771 h 660303"/>
                  <a:gd name="connsiteX0" fmla="*/ 103479 w 667263"/>
                  <a:gd name="connsiteY0" fmla="*/ 615445 h 659365"/>
                  <a:gd name="connsiteX1" fmla="*/ 53668 w 667263"/>
                  <a:gd name="connsiteY1" fmla="*/ 533612 h 659365"/>
                  <a:gd name="connsiteX2" fmla="*/ 298 w 667263"/>
                  <a:gd name="connsiteY2" fmla="*/ 341481 h 659365"/>
                  <a:gd name="connsiteX3" fmla="*/ 78574 w 667263"/>
                  <a:gd name="connsiteY3" fmla="*/ 120886 h 659365"/>
                  <a:gd name="connsiteX4" fmla="*/ 331190 w 667263"/>
                  <a:gd name="connsiteY4" fmla="*/ 7031 h 659365"/>
                  <a:gd name="connsiteX5" fmla="*/ 505531 w 667263"/>
                  <a:gd name="connsiteY5" fmla="*/ 24821 h 659365"/>
                  <a:gd name="connsiteX6" fmla="*/ 619386 w 667263"/>
                  <a:gd name="connsiteY6" fmla="*/ 128002 h 659365"/>
                  <a:gd name="connsiteX7" fmla="*/ 658524 w 667263"/>
                  <a:gd name="connsiteY7" fmla="*/ 348597 h 659365"/>
                  <a:gd name="connsiteX8" fmla="*/ 662082 w 667263"/>
                  <a:gd name="connsiteY8" fmla="*/ 565634 h 659365"/>
                  <a:gd name="connsiteX9" fmla="*/ 598038 w 667263"/>
                  <a:gd name="connsiteY9" fmla="*/ 640351 h 659365"/>
                  <a:gd name="connsiteX10" fmla="*/ 188871 w 667263"/>
                  <a:gd name="connsiteY10" fmla="*/ 658141 h 659365"/>
                  <a:gd name="connsiteX11" fmla="*/ 103479 w 667263"/>
                  <a:gd name="connsiteY11" fmla="*/ 615445 h 65936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31327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31327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17095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6570 h 663524"/>
                  <a:gd name="connsiteX1" fmla="*/ 53805 w 667400"/>
                  <a:gd name="connsiteY1" fmla="*/ 532041 h 663524"/>
                  <a:gd name="connsiteX2" fmla="*/ 435 w 667400"/>
                  <a:gd name="connsiteY2" fmla="*/ 339910 h 663524"/>
                  <a:gd name="connsiteX3" fmla="*/ 78711 w 667400"/>
                  <a:gd name="connsiteY3" fmla="*/ 119315 h 663524"/>
                  <a:gd name="connsiteX4" fmla="*/ 317095 w 667400"/>
                  <a:gd name="connsiteY4" fmla="*/ 5460 h 663524"/>
                  <a:gd name="connsiteX5" fmla="*/ 505668 w 667400"/>
                  <a:gd name="connsiteY5" fmla="*/ 23250 h 663524"/>
                  <a:gd name="connsiteX6" fmla="*/ 619523 w 667400"/>
                  <a:gd name="connsiteY6" fmla="*/ 126431 h 663524"/>
                  <a:gd name="connsiteX7" fmla="*/ 658661 w 667400"/>
                  <a:gd name="connsiteY7" fmla="*/ 347026 h 663524"/>
                  <a:gd name="connsiteX8" fmla="*/ 662219 w 667400"/>
                  <a:gd name="connsiteY8" fmla="*/ 564063 h 663524"/>
                  <a:gd name="connsiteX9" fmla="*/ 598175 w 667400"/>
                  <a:gd name="connsiteY9" fmla="*/ 638780 h 663524"/>
                  <a:gd name="connsiteX10" fmla="*/ 189008 w 667400"/>
                  <a:gd name="connsiteY10" fmla="*/ 656570 h 663524"/>
                  <a:gd name="connsiteX0" fmla="*/ 189008 w 673194"/>
                  <a:gd name="connsiteY0" fmla="*/ 656570 h 671855"/>
                  <a:gd name="connsiteX1" fmla="*/ 53805 w 673194"/>
                  <a:gd name="connsiteY1" fmla="*/ 532041 h 671855"/>
                  <a:gd name="connsiteX2" fmla="*/ 435 w 673194"/>
                  <a:gd name="connsiteY2" fmla="*/ 339910 h 671855"/>
                  <a:gd name="connsiteX3" fmla="*/ 78711 w 673194"/>
                  <a:gd name="connsiteY3" fmla="*/ 119315 h 671855"/>
                  <a:gd name="connsiteX4" fmla="*/ 317095 w 673194"/>
                  <a:gd name="connsiteY4" fmla="*/ 5460 h 671855"/>
                  <a:gd name="connsiteX5" fmla="*/ 505668 w 673194"/>
                  <a:gd name="connsiteY5" fmla="*/ 23250 h 671855"/>
                  <a:gd name="connsiteX6" fmla="*/ 619523 w 673194"/>
                  <a:gd name="connsiteY6" fmla="*/ 126431 h 671855"/>
                  <a:gd name="connsiteX7" fmla="*/ 658661 w 673194"/>
                  <a:gd name="connsiteY7" fmla="*/ 347026 h 671855"/>
                  <a:gd name="connsiteX8" fmla="*/ 662219 w 673194"/>
                  <a:gd name="connsiteY8" fmla="*/ 564063 h 671855"/>
                  <a:gd name="connsiteX9" fmla="*/ 519654 w 673194"/>
                  <a:gd name="connsiteY9" fmla="*/ 659629 h 671855"/>
                  <a:gd name="connsiteX10" fmla="*/ 189008 w 673194"/>
                  <a:gd name="connsiteY10" fmla="*/ 656570 h 671855"/>
                  <a:gd name="connsiteX0" fmla="*/ 189008 w 659072"/>
                  <a:gd name="connsiteY0" fmla="*/ 656570 h 671855"/>
                  <a:gd name="connsiteX1" fmla="*/ 53805 w 659072"/>
                  <a:gd name="connsiteY1" fmla="*/ 532041 h 671855"/>
                  <a:gd name="connsiteX2" fmla="*/ 435 w 659072"/>
                  <a:gd name="connsiteY2" fmla="*/ 339910 h 671855"/>
                  <a:gd name="connsiteX3" fmla="*/ 78711 w 659072"/>
                  <a:gd name="connsiteY3" fmla="*/ 119315 h 671855"/>
                  <a:gd name="connsiteX4" fmla="*/ 317095 w 659072"/>
                  <a:gd name="connsiteY4" fmla="*/ 5460 h 671855"/>
                  <a:gd name="connsiteX5" fmla="*/ 505668 w 659072"/>
                  <a:gd name="connsiteY5" fmla="*/ 23250 h 671855"/>
                  <a:gd name="connsiteX6" fmla="*/ 619523 w 659072"/>
                  <a:gd name="connsiteY6" fmla="*/ 126431 h 671855"/>
                  <a:gd name="connsiteX7" fmla="*/ 658661 w 659072"/>
                  <a:gd name="connsiteY7" fmla="*/ 347026 h 671855"/>
                  <a:gd name="connsiteX8" fmla="*/ 632111 w 659072"/>
                  <a:gd name="connsiteY8" fmla="*/ 529251 h 671855"/>
                  <a:gd name="connsiteX9" fmla="*/ 519654 w 659072"/>
                  <a:gd name="connsiteY9" fmla="*/ 659629 h 671855"/>
                  <a:gd name="connsiteX10" fmla="*/ 189008 w 659072"/>
                  <a:gd name="connsiteY10" fmla="*/ 656570 h 671855"/>
                  <a:gd name="connsiteX0" fmla="*/ 189008 w 659072"/>
                  <a:gd name="connsiteY0" fmla="*/ 656570 h 671855"/>
                  <a:gd name="connsiteX1" fmla="*/ 53805 w 659072"/>
                  <a:gd name="connsiteY1" fmla="*/ 532041 h 671855"/>
                  <a:gd name="connsiteX2" fmla="*/ 435 w 659072"/>
                  <a:gd name="connsiteY2" fmla="*/ 339910 h 671855"/>
                  <a:gd name="connsiteX3" fmla="*/ 78711 w 659072"/>
                  <a:gd name="connsiteY3" fmla="*/ 119315 h 671855"/>
                  <a:gd name="connsiteX4" fmla="*/ 317095 w 659072"/>
                  <a:gd name="connsiteY4" fmla="*/ 5460 h 671855"/>
                  <a:gd name="connsiteX5" fmla="*/ 505668 w 659072"/>
                  <a:gd name="connsiteY5" fmla="*/ 23250 h 671855"/>
                  <a:gd name="connsiteX6" fmla="*/ 619523 w 659072"/>
                  <a:gd name="connsiteY6" fmla="*/ 126431 h 671855"/>
                  <a:gd name="connsiteX7" fmla="*/ 658661 w 659072"/>
                  <a:gd name="connsiteY7" fmla="*/ 347026 h 671855"/>
                  <a:gd name="connsiteX8" fmla="*/ 632111 w 659072"/>
                  <a:gd name="connsiteY8" fmla="*/ 529251 h 671855"/>
                  <a:gd name="connsiteX9" fmla="*/ 519654 w 659072"/>
                  <a:gd name="connsiteY9" fmla="*/ 659629 h 671855"/>
                  <a:gd name="connsiteX10" fmla="*/ 189008 w 659072"/>
                  <a:gd name="connsiteY10" fmla="*/ 656570 h 671855"/>
                  <a:gd name="connsiteX0" fmla="*/ 189008 w 658759"/>
                  <a:gd name="connsiteY0" fmla="*/ 656570 h 671855"/>
                  <a:gd name="connsiteX1" fmla="*/ 53805 w 658759"/>
                  <a:gd name="connsiteY1" fmla="*/ 532041 h 671855"/>
                  <a:gd name="connsiteX2" fmla="*/ 435 w 658759"/>
                  <a:gd name="connsiteY2" fmla="*/ 339910 h 671855"/>
                  <a:gd name="connsiteX3" fmla="*/ 78711 w 658759"/>
                  <a:gd name="connsiteY3" fmla="*/ 119315 h 671855"/>
                  <a:gd name="connsiteX4" fmla="*/ 317095 w 658759"/>
                  <a:gd name="connsiteY4" fmla="*/ 5460 h 671855"/>
                  <a:gd name="connsiteX5" fmla="*/ 505668 w 658759"/>
                  <a:gd name="connsiteY5" fmla="*/ 23250 h 671855"/>
                  <a:gd name="connsiteX6" fmla="*/ 619523 w 658759"/>
                  <a:gd name="connsiteY6" fmla="*/ 126431 h 671855"/>
                  <a:gd name="connsiteX7" fmla="*/ 658661 w 658759"/>
                  <a:gd name="connsiteY7" fmla="*/ 347026 h 671855"/>
                  <a:gd name="connsiteX8" fmla="*/ 610684 w 658759"/>
                  <a:gd name="connsiteY8" fmla="*/ 530744 h 671855"/>
                  <a:gd name="connsiteX9" fmla="*/ 519654 w 658759"/>
                  <a:gd name="connsiteY9" fmla="*/ 659629 h 671855"/>
                  <a:gd name="connsiteX10" fmla="*/ 189008 w 658759"/>
                  <a:gd name="connsiteY10" fmla="*/ 656570 h 671855"/>
                  <a:gd name="connsiteX0" fmla="*/ 189008 w 658759"/>
                  <a:gd name="connsiteY0" fmla="*/ 656570 h 674244"/>
                  <a:gd name="connsiteX1" fmla="*/ 53805 w 658759"/>
                  <a:gd name="connsiteY1" fmla="*/ 532041 h 674244"/>
                  <a:gd name="connsiteX2" fmla="*/ 435 w 658759"/>
                  <a:gd name="connsiteY2" fmla="*/ 339910 h 674244"/>
                  <a:gd name="connsiteX3" fmla="*/ 78711 w 658759"/>
                  <a:gd name="connsiteY3" fmla="*/ 119315 h 674244"/>
                  <a:gd name="connsiteX4" fmla="*/ 317095 w 658759"/>
                  <a:gd name="connsiteY4" fmla="*/ 5460 h 674244"/>
                  <a:gd name="connsiteX5" fmla="*/ 505668 w 658759"/>
                  <a:gd name="connsiteY5" fmla="*/ 23250 h 674244"/>
                  <a:gd name="connsiteX6" fmla="*/ 619523 w 658759"/>
                  <a:gd name="connsiteY6" fmla="*/ 126431 h 674244"/>
                  <a:gd name="connsiteX7" fmla="*/ 658661 w 658759"/>
                  <a:gd name="connsiteY7" fmla="*/ 347026 h 674244"/>
                  <a:gd name="connsiteX8" fmla="*/ 610684 w 658759"/>
                  <a:gd name="connsiteY8" fmla="*/ 530744 h 674244"/>
                  <a:gd name="connsiteX9" fmla="*/ 550691 w 658759"/>
                  <a:gd name="connsiteY9" fmla="*/ 663618 h 674244"/>
                  <a:gd name="connsiteX10" fmla="*/ 189008 w 658759"/>
                  <a:gd name="connsiteY10" fmla="*/ 656570 h 674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58759" h="674244">
                    <a:moveTo>
                      <a:pt x="189008" y="656570"/>
                    </a:moveTo>
                    <a:cubicBezTo>
                      <a:pt x="106194" y="634641"/>
                      <a:pt x="85234" y="584818"/>
                      <a:pt x="53805" y="532041"/>
                    </a:cubicBezTo>
                    <a:cubicBezTo>
                      <a:pt x="22376" y="479264"/>
                      <a:pt x="-3716" y="408698"/>
                      <a:pt x="435" y="339910"/>
                    </a:cubicBezTo>
                    <a:cubicBezTo>
                      <a:pt x="4586" y="271122"/>
                      <a:pt x="25934" y="175057"/>
                      <a:pt x="78711" y="119315"/>
                    </a:cubicBezTo>
                    <a:cubicBezTo>
                      <a:pt x="131488" y="63573"/>
                      <a:pt x="224588" y="17913"/>
                      <a:pt x="317095" y="5460"/>
                    </a:cubicBezTo>
                    <a:cubicBezTo>
                      <a:pt x="409602" y="-6993"/>
                      <a:pt x="455263" y="3088"/>
                      <a:pt x="505668" y="23250"/>
                    </a:cubicBezTo>
                    <a:cubicBezTo>
                      <a:pt x="556073" y="43412"/>
                      <a:pt x="594024" y="72468"/>
                      <a:pt x="619523" y="126431"/>
                    </a:cubicBezTo>
                    <a:cubicBezTo>
                      <a:pt x="645022" y="180394"/>
                      <a:pt x="660134" y="279641"/>
                      <a:pt x="658661" y="347026"/>
                    </a:cubicBezTo>
                    <a:cubicBezTo>
                      <a:pt x="657188" y="414411"/>
                      <a:pt x="628679" y="477979"/>
                      <a:pt x="610684" y="530744"/>
                    </a:cubicBezTo>
                    <a:cubicBezTo>
                      <a:pt x="592689" y="583509"/>
                      <a:pt x="593040" y="653820"/>
                      <a:pt x="550691" y="663618"/>
                    </a:cubicBezTo>
                    <a:cubicBezTo>
                      <a:pt x="471823" y="679036"/>
                      <a:pt x="271822" y="678499"/>
                      <a:pt x="189008" y="65657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200"/>
                  </a:gs>
                  <a:gs pos="100000">
                    <a:srgbClr val="FFC000"/>
                  </a:gs>
                </a:gsLst>
                <a:lin ang="5400000" scaled="0"/>
              </a:gra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1" name="Group 320"/>
              <p:cNvGrpSpPr/>
              <p:nvPr/>
            </p:nvGrpSpPr>
            <p:grpSpPr>
              <a:xfrm>
                <a:off x="6789184" y="997200"/>
                <a:ext cx="545669" cy="545669"/>
                <a:chOff x="7394203" y="1038373"/>
                <a:chExt cx="545669" cy="545669"/>
              </a:xfrm>
            </p:grpSpPr>
            <p:sp>
              <p:nvSpPr>
                <p:cNvPr id="329" name="Oval 328"/>
                <p:cNvSpPr/>
                <p:nvPr/>
              </p:nvSpPr>
              <p:spPr>
                <a:xfrm>
                  <a:off x="7394203" y="1038373"/>
                  <a:ext cx="545669" cy="545669"/>
                </a:xfrm>
                <a:prstGeom prst="ellipse">
                  <a:avLst/>
                </a:prstGeom>
                <a:gradFill>
                  <a:gsLst>
                    <a:gs pos="0">
                      <a:srgbClr val="FFF200"/>
                    </a:gs>
                    <a:gs pos="100000">
                      <a:srgbClr val="FFC000"/>
                    </a:gs>
                  </a:gsLst>
                  <a:lin ang="5400000" scaled="0"/>
                </a:gradFill>
                <a:ln>
                  <a:noFill/>
                </a:ln>
                <a:scene3d>
                  <a:camera prst="orthographicFront"/>
                  <a:lightRig rig="threePt" dir="t">
                    <a:rot lat="0" lon="0" rev="10800000"/>
                  </a:lightRig>
                </a:scene3d>
                <a:sp3d>
                  <a:bevelT prst="angl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Oval 329"/>
                <p:cNvSpPr/>
                <p:nvPr/>
              </p:nvSpPr>
              <p:spPr>
                <a:xfrm>
                  <a:off x="7440009" y="1084179"/>
                  <a:ext cx="454057" cy="45405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635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2" name="Group 321"/>
              <p:cNvGrpSpPr/>
              <p:nvPr/>
            </p:nvGrpSpPr>
            <p:grpSpPr>
              <a:xfrm>
                <a:off x="6677884" y="880104"/>
                <a:ext cx="509854" cy="444402"/>
                <a:chOff x="7282903" y="937435"/>
                <a:chExt cx="509854" cy="444402"/>
              </a:xfrm>
              <a:scene3d>
                <a:camera prst="orthographicFront"/>
                <a:lightRig rig="threePt" dir="t"/>
              </a:scene3d>
            </p:grpSpPr>
            <p:sp>
              <p:nvSpPr>
                <p:cNvPr id="325" name="Freeform 324"/>
                <p:cNvSpPr/>
                <p:nvPr/>
              </p:nvSpPr>
              <p:spPr>
                <a:xfrm>
                  <a:off x="7282903" y="937435"/>
                  <a:ext cx="509854" cy="444402"/>
                </a:xfrm>
                <a:custGeom>
                  <a:avLst/>
                  <a:gdLst>
                    <a:gd name="connsiteX0" fmla="*/ 17223 w 517238"/>
                    <a:gd name="connsiteY0" fmla="*/ 441604 h 441793"/>
                    <a:gd name="connsiteX1" fmla="*/ 2151 w 517238"/>
                    <a:gd name="connsiteY1" fmla="*/ 326048 h 441793"/>
                    <a:gd name="connsiteX2" fmla="*/ 67465 w 517238"/>
                    <a:gd name="connsiteY2" fmla="*/ 120057 h 441793"/>
                    <a:gd name="connsiteX3" fmla="*/ 283505 w 517238"/>
                    <a:gd name="connsiteY3" fmla="*/ 4501 h 441793"/>
                    <a:gd name="connsiteX4" fmla="*/ 509593 w 517238"/>
                    <a:gd name="connsiteY4" fmla="*/ 24598 h 441793"/>
                    <a:gd name="connsiteX5" fmla="*/ 449303 w 517238"/>
                    <a:gd name="connsiteY5" fmla="*/ 34646 h 441793"/>
                    <a:gd name="connsiteX6" fmla="*/ 303601 w 517238"/>
                    <a:gd name="connsiteY6" fmla="*/ 44694 h 441793"/>
                    <a:gd name="connsiteX7" fmla="*/ 102634 w 517238"/>
                    <a:gd name="connsiteY7" fmla="*/ 135130 h 441793"/>
                    <a:gd name="connsiteX8" fmla="*/ 32296 w 517238"/>
                    <a:gd name="connsiteY8" fmla="*/ 300927 h 441793"/>
                    <a:gd name="connsiteX9" fmla="*/ 17223 w 517238"/>
                    <a:gd name="connsiteY9" fmla="*/ 441604 h 441793"/>
                    <a:gd name="connsiteX0" fmla="*/ 17223 w 517238"/>
                    <a:gd name="connsiteY0" fmla="*/ 441604 h 441793"/>
                    <a:gd name="connsiteX1" fmla="*/ 2151 w 517238"/>
                    <a:gd name="connsiteY1" fmla="*/ 326048 h 441793"/>
                    <a:gd name="connsiteX2" fmla="*/ 67465 w 517238"/>
                    <a:gd name="connsiteY2" fmla="*/ 120057 h 441793"/>
                    <a:gd name="connsiteX3" fmla="*/ 283505 w 517238"/>
                    <a:gd name="connsiteY3" fmla="*/ 4501 h 441793"/>
                    <a:gd name="connsiteX4" fmla="*/ 509593 w 517238"/>
                    <a:gd name="connsiteY4" fmla="*/ 24598 h 441793"/>
                    <a:gd name="connsiteX5" fmla="*/ 449303 w 517238"/>
                    <a:gd name="connsiteY5" fmla="*/ 34646 h 441793"/>
                    <a:gd name="connsiteX6" fmla="*/ 303601 w 517238"/>
                    <a:gd name="connsiteY6" fmla="*/ 44694 h 441793"/>
                    <a:gd name="connsiteX7" fmla="*/ 99566 w 517238"/>
                    <a:gd name="connsiteY7" fmla="*/ 150472 h 441793"/>
                    <a:gd name="connsiteX8" fmla="*/ 32296 w 517238"/>
                    <a:gd name="connsiteY8" fmla="*/ 300927 h 441793"/>
                    <a:gd name="connsiteX9" fmla="*/ 17223 w 517238"/>
                    <a:gd name="connsiteY9" fmla="*/ 441604 h 441793"/>
                    <a:gd name="connsiteX0" fmla="*/ 17223 w 517674"/>
                    <a:gd name="connsiteY0" fmla="*/ 441604 h 441793"/>
                    <a:gd name="connsiteX1" fmla="*/ 2151 w 517674"/>
                    <a:gd name="connsiteY1" fmla="*/ 326048 h 441793"/>
                    <a:gd name="connsiteX2" fmla="*/ 67465 w 517674"/>
                    <a:gd name="connsiteY2" fmla="*/ 120057 h 441793"/>
                    <a:gd name="connsiteX3" fmla="*/ 283505 w 517674"/>
                    <a:gd name="connsiteY3" fmla="*/ 4501 h 441793"/>
                    <a:gd name="connsiteX4" fmla="*/ 509593 w 517674"/>
                    <a:gd name="connsiteY4" fmla="*/ 24598 h 441793"/>
                    <a:gd name="connsiteX5" fmla="*/ 449303 w 517674"/>
                    <a:gd name="connsiteY5" fmla="*/ 34646 h 441793"/>
                    <a:gd name="connsiteX6" fmla="*/ 275985 w 517674"/>
                    <a:gd name="connsiteY6" fmla="*/ 47762 h 441793"/>
                    <a:gd name="connsiteX7" fmla="*/ 99566 w 517674"/>
                    <a:gd name="connsiteY7" fmla="*/ 150472 h 441793"/>
                    <a:gd name="connsiteX8" fmla="*/ 32296 w 517674"/>
                    <a:gd name="connsiteY8" fmla="*/ 300927 h 441793"/>
                    <a:gd name="connsiteX9" fmla="*/ 17223 w 517674"/>
                    <a:gd name="connsiteY9" fmla="*/ 441604 h 441793"/>
                    <a:gd name="connsiteX0" fmla="*/ 17223 w 517674"/>
                    <a:gd name="connsiteY0" fmla="*/ 441604 h 441793"/>
                    <a:gd name="connsiteX1" fmla="*/ 2151 w 517674"/>
                    <a:gd name="connsiteY1" fmla="*/ 326048 h 441793"/>
                    <a:gd name="connsiteX2" fmla="*/ 67465 w 517674"/>
                    <a:gd name="connsiteY2" fmla="*/ 120057 h 441793"/>
                    <a:gd name="connsiteX3" fmla="*/ 283505 w 517674"/>
                    <a:gd name="connsiteY3" fmla="*/ 4501 h 441793"/>
                    <a:gd name="connsiteX4" fmla="*/ 509593 w 517674"/>
                    <a:gd name="connsiteY4" fmla="*/ 24598 h 441793"/>
                    <a:gd name="connsiteX5" fmla="*/ 449303 w 517674"/>
                    <a:gd name="connsiteY5" fmla="*/ 34646 h 441793"/>
                    <a:gd name="connsiteX6" fmla="*/ 275985 w 517674"/>
                    <a:gd name="connsiteY6" fmla="*/ 47762 h 441793"/>
                    <a:gd name="connsiteX7" fmla="*/ 99566 w 517674"/>
                    <a:gd name="connsiteY7" fmla="*/ 150472 h 441793"/>
                    <a:gd name="connsiteX8" fmla="*/ 32296 w 517674"/>
                    <a:gd name="connsiteY8" fmla="*/ 300927 h 441793"/>
                    <a:gd name="connsiteX9" fmla="*/ 17223 w 517674"/>
                    <a:gd name="connsiteY9" fmla="*/ 441604 h 441793"/>
                    <a:gd name="connsiteX0" fmla="*/ 17223 w 516497"/>
                    <a:gd name="connsiteY0" fmla="*/ 444853 h 445042"/>
                    <a:gd name="connsiteX1" fmla="*/ 2151 w 516497"/>
                    <a:gd name="connsiteY1" fmla="*/ 329297 h 445042"/>
                    <a:gd name="connsiteX2" fmla="*/ 67465 w 516497"/>
                    <a:gd name="connsiteY2" fmla="*/ 123306 h 445042"/>
                    <a:gd name="connsiteX3" fmla="*/ 283505 w 516497"/>
                    <a:gd name="connsiteY3" fmla="*/ 7750 h 445042"/>
                    <a:gd name="connsiteX4" fmla="*/ 509593 w 516497"/>
                    <a:gd name="connsiteY4" fmla="*/ 27847 h 445042"/>
                    <a:gd name="connsiteX5" fmla="*/ 449303 w 516497"/>
                    <a:gd name="connsiteY5" fmla="*/ 37895 h 445042"/>
                    <a:gd name="connsiteX6" fmla="*/ 275985 w 516497"/>
                    <a:gd name="connsiteY6" fmla="*/ 51011 h 445042"/>
                    <a:gd name="connsiteX7" fmla="*/ 99566 w 516497"/>
                    <a:gd name="connsiteY7" fmla="*/ 153721 h 445042"/>
                    <a:gd name="connsiteX8" fmla="*/ 32296 w 516497"/>
                    <a:gd name="connsiteY8" fmla="*/ 304176 h 445042"/>
                    <a:gd name="connsiteX9" fmla="*/ 17223 w 516497"/>
                    <a:gd name="connsiteY9" fmla="*/ 444853 h 445042"/>
                    <a:gd name="connsiteX0" fmla="*/ 17223 w 509854"/>
                    <a:gd name="connsiteY0" fmla="*/ 444213 h 444402"/>
                    <a:gd name="connsiteX1" fmla="*/ 2151 w 509854"/>
                    <a:gd name="connsiteY1" fmla="*/ 328657 h 444402"/>
                    <a:gd name="connsiteX2" fmla="*/ 67465 w 509854"/>
                    <a:gd name="connsiteY2" fmla="*/ 122666 h 444402"/>
                    <a:gd name="connsiteX3" fmla="*/ 283505 w 509854"/>
                    <a:gd name="connsiteY3" fmla="*/ 7110 h 444402"/>
                    <a:gd name="connsiteX4" fmla="*/ 509593 w 509854"/>
                    <a:gd name="connsiteY4" fmla="*/ 27207 h 444402"/>
                    <a:gd name="connsiteX5" fmla="*/ 449303 w 509854"/>
                    <a:gd name="connsiteY5" fmla="*/ 37255 h 444402"/>
                    <a:gd name="connsiteX6" fmla="*/ 275985 w 509854"/>
                    <a:gd name="connsiteY6" fmla="*/ 50371 h 444402"/>
                    <a:gd name="connsiteX7" fmla="*/ 99566 w 509854"/>
                    <a:gd name="connsiteY7" fmla="*/ 153081 h 444402"/>
                    <a:gd name="connsiteX8" fmla="*/ 32296 w 509854"/>
                    <a:gd name="connsiteY8" fmla="*/ 303536 h 444402"/>
                    <a:gd name="connsiteX9" fmla="*/ 17223 w 509854"/>
                    <a:gd name="connsiteY9" fmla="*/ 444213 h 444402"/>
                    <a:gd name="connsiteX0" fmla="*/ 17223 w 509854"/>
                    <a:gd name="connsiteY0" fmla="*/ 444213 h 444402"/>
                    <a:gd name="connsiteX1" fmla="*/ 2151 w 509854"/>
                    <a:gd name="connsiteY1" fmla="*/ 328657 h 444402"/>
                    <a:gd name="connsiteX2" fmla="*/ 67465 w 509854"/>
                    <a:gd name="connsiteY2" fmla="*/ 122666 h 444402"/>
                    <a:gd name="connsiteX3" fmla="*/ 283505 w 509854"/>
                    <a:gd name="connsiteY3" fmla="*/ 7110 h 444402"/>
                    <a:gd name="connsiteX4" fmla="*/ 509593 w 509854"/>
                    <a:gd name="connsiteY4" fmla="*/ 27207 h 444402"/>
                    <a:gd name="connsiteX5" fmla="*/ 449303 w 509854"/>
                    <a:gd name="connsiteY5" fmla="*/ 37255 h 444402"/>
                    <a:gd name="connsiteX6" fmla="*/ 275985 w 509854"/>
                    <a:gd name="connsiteY6" fmla="*/ 50371 h 444402"/>
                    <a:gd name="connsiteX7" fmla="*/ 99566 w 509854"/>
                    <a:gd name="connsiteY7" fmla="*/ 153081 h 444402"/>
                    <a:gd name="connsiteX8" fmla="*/ 32296 w 509854"/>
                    <a:gd name="connsiteY8" fmla="*/ 303536 h 444402"/>
                    <a:gd name="connsiteX9" fmla="*/ 17223 w 509854"/>
                    <a:gd name="connsiteY9" fmla="*/ 444213 h 4444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509854" h="444402">
                      <a:moveTo>
                        <a:pt x="17223" y="444213"/>
                      </a:moveTo>
                      <a:cubicBezTo>
                        <a:pt x="12199" y="448400"/>
                        <a:pt x="-6223" y="382248"/>
                        <a:pt x="2151" y="328657"/>
                      </a:cubicBezTo>
                      <a:cubicBezTo>
                        <a:pt x="10525" y="275066"/>
                        <a:pt x="8299" y="197736"/>
                        <a:pt x="67465" y="122666"/>
                      </a:cubicBezTo>
                      <a:cubicBezTo>
                        <a:pt x="126631" y="47596"/>
                        <a:pt x="209817" y="23020"/>
                        <a:pt x="283505" y="7110"/>
                      </a:cubicBezTo>
                      <a:cubicBezTo>
                        <a:pt x="357193" y="-8800"/>
                        <a:pt x="506508" y="3773"/>
                        <a:pt x="509593" y="27207"/>
                      </a:cubicBezTo>
                      <a:cubicBezTo>
                        <a:pt x="512678" y="50641"/>
                        <a:pt x="488238" y="33394"/>
                        <a:pt x="449303" y="37255"/>
                      </a:cubicBezTo>
                      <a:cubicBezTo>
                        <a:pt x="410368" y="41116"/>
                        <a:pt x="352685" y="31067"/>
                        <a:pt x="275985" y="50371"/>
                      </a:cubicBezTo>
                      <a:cubicBezTo>
                        <a:pt x="199285" y="69675"/>
                        <a:pt x="144783" y="110376"/>
                        <a:pt x="99566" y="153081"/>
                      </a:cubicBezTo>
                      <a:cubicBezTo>
                        <a:pt x="54349" y="195786"/>
                        <a:pt x="46020" y="255014"/>
                        <a:pt x="32296" y="303536"/>
                      </a:cubicBezTo>
                      <a:cubicBezTo>
                        <a:pt x="18572" y="352058"/>
                        <a:pt x="22247" y="440026"/>
                        <a:pt x="17223" y="44421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Oval 325"/>
                <p:cNvSpPr/>
                <p:nvPr/>
              </p:nvSpPr>
              <p:spPr>
                <a:xfrm>
                  <a:off x="7647020" y="949229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Oval 326"/>
                <p:cNvSpPr/>
                <p:nvPr/>
              </p:nvSpPr>
              <p:spPr>
                <a:xfrm>
                  <a:off x="7530329" y="961560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Oval 327"/>
                <p:cNvSpPr/>
                <p:nvPr/>
              </p:nvSpPr>
              <p:spPr>
                <a:xfrm>
                  <a:off x="7414364" y="1006512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3" name="Oval 322"/>
              <p:cNvSpPr/>
              <p:nvPr/>
            </p:nvSpPr>
            <p:spPr>
              <a:xfrm>
                <a:off x="6830688" y="1479972"/>
                <a:ext cx="51254" cy="57013"/>
              </a:xfrm>
              <a:prstGeom prst="ellipse">
                <a:avLst/>
              </a:prstGeom>
              <a:gradFill flip="none" rotWithShape="1"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TextBox 323"/>
              <p:cNvSpPr txBox="1"/>
              <p:nvPr/>
            </p:nvSpPr>
            <p:spPr>
              <a:xfrm>
                <a:off x="6692933" y="1073942"/>
                <a:ext cx="746296" cy="345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ACME</a:t>
                </a:r>
                <a:endParaRPr lang="en-US" sz="4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1" name="TextBox 330"/>
                <p:cNvSpPr txBox="1"/>
                <p:nvPr/>
              </p:nvSpPr>
              <p:spPr>
                <a:xfrm>
                  <a:off x="5999582" y="4040184"/>
                  <a:ext cx="5069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6699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FF6699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rgbClr val="FF6699"/>
                    </a:solidFill>
                  </a:endParaRPr>
                </a:p>
              </p:txBody>
            </p:sp>
          </mc:Choice>
          <mc:Fallback xmlns="">
            <p:sp>
              <p:nvSpPr>
                <p:cNvPr id="331" name="TextBox 3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9582" y="4040184"/>
                  <a:ext cx="50699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89189" b="-10740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32" name="Straight Connector 331"/>
            <p:cNvCxnSpPr/>
            <p:nvPr/>
          </p:nvCxnSpPr>
          <p:spPr>
            <a:xfrm>
              <a:off x="3326296" y="3657600"/>
              <a:ext cx="1219200" cy="2332383"/>
            </a:xfrm>
            <a:prstGeom prst="line">
              <a:avLst/>
            </a:prstGeom>
            <a:ln w="38100">
              <a:gradFill>
                <a:gsLst>
                  <a:gs pos="0">
                    <a:srgbClr val="FFC000"/>
                  </a:gs>
                  <a:gs pos="100000">
                    <a:srgbClr val="00FFFF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3" name="Oval 332"/>
            <p:cNvSpPr/>
            <p:nvPr/>
          </p:nvSpPr>
          <p:spPr>
            <a:xfrm>
              <a:off x="4453538" y="5885364"/>
              <a:ext cx="228599" cy="228599"/>
            </a:xfrm>
            <a:prstGeom prst="ellipse">
              <a:avLst/>
            </a:prstGeom>
            <a:solidFill>
              <a:srgbClr val="0070C0"/>
            </a:soli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4" name="Group 333"/>
            <p:cNvGrpSpPr/>
            <p:nvPr/>
          </p:nvGrpSpPr>
          <p:grpSpPr>
            <a:xfrm rot="19898158">
              <a:off x="2928398" y="3886857"/>
              <a:ext cx="783128" cy="2607734"/>
              <a:chOff x="3026872" y="838200"/>
              <a:chExt cx="783128" cy="2607734"/>
            </a:xfrm>
          </p:grpSpPr>
          <p:sp>
            <p:nvSpPr>
              <p:cNvPr id="335" name="Left Brace 334"/>
              <p:cNvSpPr/>
              <p:nvPr/>
            </p:nvSpPr>
            <p:spPr>
              <a:xfrm>
                <a:off x="3531179" y="838200"/>
                <a:ext cx="278821" cy="2607734"/>
              </a:xfrm>
              <a:prstGeom prst="leftBrace">
                <a:avLst/>
              </a:prstGeom>
              <a:noFill/>
              <a:ln w="28575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TextBox 335"/>
              <p:cNvSpPr txBox="1"/>
              <p:nvPr/>
            </p:nvSpPr>
            <p:spPr>
              <a:xfrm>
                <a:off x="3026872" y="1831526"/>
                <a:ext cx="3016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337" name="Oval 336"/>
            <p:cNvSpPr/>
            <p:nvPr/>
          </p:nvSpPr>
          <p:spPr>
            <a:xfrm>
              <a:off x="3210498" y="3526674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5143222" y="6076759"/>
                <a:ext cx="3824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222" y="6076759"/>
                <a:ext cx="38241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8028835" y="4219264"/>
                <a:ext cx="384016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en-US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8835" y="4219264"/>
                <a:ext cx="384016" cy="369333"/>
              </a:xfrm>
              <a:prstGeom prst="rect">
                <a:avLst/>
              </a:prstGeom>
              <a:blipFill rotWithShape="1">
                <a:blip r:embed="rId7"/>
                <a:stretch>
                  <a:fillRect r="-4762" b="-18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Freeform 83"/>
          <p:cNvSpPr/>
          <p:nvPr/>
        </p:nvSpPr>
        <p:spPr>
          <a:xfrm rot="8836388">
            <a:off x="8055718" y="4419573"/>
            <a:ext cx="45719" cy="239529"/>
          </a:xfrm>
          <a:custGeom>
            <a:avLst/>
            <a:gdLst>
              <a:gd name="connsiteX0" fmla="*/ 198782 w 198782"/>
              <a:gd name="connsiteY0" fmla="*/ 702365 h 702365"/>
              <a:gd name="connsiteX1" fmla="*/ 159026 w 198782"/>
              <a:gd name="connsiteY1" fmla="*/ 318052 h 702365"/>
              <a:gd name="connsiteX2" fmla="*/ 0 w 198782"/>
              <a:gd name="connsiteY2" fmla="*/ 0 h 702365"/>
              <a:gd name="connsiteX0" fmla="*/ 198782 w 198782"/>
              <a:gd name="connsiteY0" fmla="*/ 702365 h 702365"/>
              <a:gd name="connsiteX1" fmla="*/ 143786 w 198782"/>
              <a:gd name="connsiteY1" fmla="*/ 306622 h 702365"/>
              <a:gd name="connsiteX2" fmla="*/ 0 w 198782"/>
              <a:gd name="connsiteY2" fmla="*/ 0 h 702365"/>
              <a:gd name="connsiteX0" fmla="*/ 198782 w 198782"/>
              <a:gd name="connsiteY0" fmla="*/ 702365 h 702365"/>
              <a:gd name="connsiteX1" fmla="*/ 143786 w 198782"/>
              <a:gd name="connsiteY1" fmla="*/ 306622 h 702365"/>
              <a:gd name="connsiteX2" fmla="*/ 0 w 198782"/>
              <a:gd name="connsiteY2" fmla="*/ 0 h 702365"/>
              <a:gd name="connsiteX0" fmla="*/ 210212 w 210212"/>
              <a:gd name="connsiteY0" fmla="*/ 698555 h 698555"/>
              <a:gd name="connsiteX1" fmla="*/ 155216 w 210212"/>
              <a:gd name="connsiteY1" fmla="*/ 302812 h 698555"/>
              <a:gd name="connsiteX2" fmla="*/ 0 w 210212"/>
              <a:gd name="connsiteY2" fmla="*/ 0 h 698555"/>
              <a:gd name="connsiteX0" fmla="*/ 160341 w 160341"/>
              <a:gd name="connsiteY0" fmla="*/ 683514 h 683514"/>
              <a:gd name="connsiteX1" fmla="*/ 105345 w 160341"/>
              <a:gd name="connsiteY1" fmla="*/ 287771 h 683514"/>
              <a:gd name="connsiteX2" fmla="*/ 0 w 160341"/>
              <a:gd name="connsiteY2" fmla="*/ 0 h 683514"/>
              <a:gd name="connsiteX0" fmla="*/ 160341 w 160341"/>
              <a:gd name="connsiteY0" fmla="*/ 683514 h 683514"/>
              <a:gd name="connsiteX1" fmla="*/ 141460 w 160341"/>
              <a:gd name="connsiteY1" fmla="*/ 310980 h 683514"/>
              <a:gd name="connsiteX2" fmla="*/ 0 w 160341"/>
              <a:gd name="connsiteY2" fmla="*/ 0 h 683514"/>
              <a:gd name="connsiteX0" fmla="*/ 160341 w 163255"/>
              <a:gd name="connsiteY0" fmla="*/ 683514 h 683514"/>
              <a:gd name="connsiteX1" fmla="*/ 148347 w 163255"/>
              <a:gd name="connsiteY1" fmla="*/ 366438 h 683514"/>
              <a:gd name="connsiteX2" fmla="*/ 0 w 163255"/>
              <a:gd name="connsiteY2" fmla="*/ 0 h 683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3255" h="683514">
                <a:moveTo>
                  <a:pt x="160341" y="683514"/>
                </a:moveTo>
                <a:cubicBezTo>
                  <a:pt x="157028" y="584178"/>
                  <a:pt x="175071" y="480357"/>
                  <a:pt x="148347" y="366438"/>
                </a:cubicBezTo>
                <a:cubicBezTo>
                  <a:pt x="121623" y="252519"/>
                  <a:pt x="62948" y="100495"/>
                  <a:pt x="0" y="0"/>
                </a:cubicBezTo>
              </a:path>
            </a:pathLst>
          </a:custGeom>
          <a:noFill/>
          <a:ln w="3810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806868" y="882628"/>
            <a:ext cx="2257294" cy="2523703"/>
            <a:chOff x="1828800" y="108663"/>
            <a:chExt cx="5686481" cy="6357606"/>
          </a:xfrm>
        </p:grpSpPr>
        <p:sp>
          <p:nvSpPr>
            <p:cNvPr id="80" name="Oval 79"/>
            <p:cNvSpPr/>
            <p:nvPr/>
          </p:nvSpPr>
          <p:spPr>
            <a:xfrm>
              <a:off x="2214785" y="1433618"/>
              <a:ext cx="4677181" cy="4677181"/>
            </a:xfrm>
            <a:prstGeom prst="ellipse">
              <a:avLst/>
            </a:prstGeom>
            <a:gradFill>
              <a:gsLst>
                <a:gs pos="100000">
                  <a:srgbClr val="FF0066"/>
                </a:gs>
                <a:gs pos="52000">
                  <a:schemeClr val="accent6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4535188" y="2586376"/>
              <a:ext cx="2011680" cy="1166678"/>
              <a:chOff x="4535188" y="2595802"/>
              <a:chExt cx="2011680" cy="1166678"/>
            </a:xfrm>
          </p:grpSpPr>
          <p:sp>
            <p:nvSpPr>
              <p:cNvPr id="85" name="Isosceles Triangle 84"/>
              <p:cNvSpPr/>
              <p:nvPr/>
            </p:nvSpPr>
            <p:spPr>
              <a:xfrm>
                <a:off x="4535188" y="2595802"/>
                <a:ext cx="2011680" cy="1166678"/>
              </a:xfrm>
              <a:prstGeom prst="triangle">
                <a:avLst>
                  <a:gd name="adj" fmla="val 100000"/>
                </a:avLst>
              </a:prstGeom>
              <a:gradFill>
                <a:gsLst>
                  <a:gs pos="100000">
                    <a:schemeClr val="bg2"/>
                  </a:gs>
                  <a:gs pos="0">
                    <a:srgbClr val="0070C0"/>
                  </a:gs>
                </a:gsLst>
                <a:lin ang="2700000" scaled="1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6204408" y="3420897"/>
                <a:ext cx="329826" cy="329826"/>
              </a:xfrm>
              <a:prstGeom prst="rect">
                <a:avLst/>
              </a:prstGeom>
              <a:gradFill>
                <a:gsLst>
                  <a:gs pos="100000">
                    <a:srgbClr val="0070C0"/>
                  </a:gs>
                  <a:gs pos="0">
                    <a:srgbClr val="00B0F0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7" name="Straight Arrow Connector 86"/>
            <p:cNvCxnSpPr/>
            <p:nvPr/>
          </p:nvCxnSpPr>
          <p:spPr>
            <a:xfrm flipH="1" flipV="1">
              <a:off x="4543359" y="962971"/>
              <a:ext cx="4001" cy="550329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1828800" y="3748840"/>
              <a:ext cx="5512640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4435378" y="3647138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54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5" name="Group 94"/>
            <p:cNvGrpSpPr/>
            <p:nvPr/>
          </p:nvGrpSpPr>
          <p:grpSpPr>
            <a:xfrm>
              <a:off x="5328449" y="2965912"/>
              <a:ext cx="326953" cy="780897"/>
              <a:chOff x="5328449" y="2994190"/>
              <a:chExt cx="326953" cy="780897"/>
            </a:xfrm>
          </p:grpSpPr>
          <p:sp>
            <p:nvSpPr>
              <p:cNvPr id="96" name="TextBox 95"/>
              <p:cNvSpPr txBox="1"/>
              <p:nvPr/>
            </p:nvSpPr>
            <p:spPr>
              <a:xfrm>
                <a:off x="5348912" y="2994190"/>
                <a:ext cx="306490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rgbClr val="00FFFF"/>
                    </a:solidFill>
                    <a:latin typeface="Symbol" pitchFamily="18" charset="2"/>
                  </a:rPr>
                  <a:t>q</a:t>
                </a:r>
                <a:endParaRPr lang="en-US" i="1" dirty="0">
                  <a:solidFill>
                    <a:srgbClr val="00FFFF"/>
                  </a:solidFill>
                  <a:latin typeface="Symbol" pitchFamily="18" charset="2"/>
                </a:endParaRPr>
              </a:p>
            </p:txBody>
          </p:sp>
          <p:sp>
            <p:nvSpPr>
              <p:cNvPr id="97" name="Freeform 96"/>
              <p:cNvSpPr/>
              <p:nvPr/>
            </p:nvSpPr>
            <p:spPr>
              <a:xfrm>
                <a:off x="5328449" y="3322318"/>
                <a:ext cx="126926" cy="452769"/>
              </a:xfrm>
              <a:custGeom>
                <a:avLst/>
                <a:gdLst>
                  <a:gd name="connsiteX0" fmla="*/ 92242 w 95471"/>
                  <a:gd name="connsiteY0" fmla="*/ 397042 h 397042"/>
                  <a:gd name="connsiteX1" fmla="*/ 84221 w 95471"/>
                  <a:gd name="connsiteY1" fmla="*/ 164431 h 397042"/>
                  <a:gd name="connsiteX2" fmla="*/ 0 w 95471"/>
                  <a:gd name="connsiteY2" fmla="*/ 0 h 397042"/>
                  <a:gd name="connsiteX0" fmla="*/ 92242 w 93103"/>
                  <a:gd name="connsiteY0" fmla="*/ 397042 h 397042"/>
                  <a:gd name="connsiteX1" fmla="*/ 72189 w 93103"/>
                  <a:gd name="connsiteY1" fmla="*/ 156410 h 397042"/>
                  <a:gd name="connsiteX2" fmla="*/ 0 w 93103"/>
                  <a:gd name="connsiteY2" fmla="*/ 0 h 397042"/>
                  <a:gd name="connsiteX0" fmla="*/ 108284 w 109345"/>
                  <a:gd name="connsiteY0" fmla="*/ 389021 h 389021"/>
                  <a:gd name="connsiteX1" fmla="*/ 88231 w 109345"/>
                  <a:gd name="connsiteY1" fmla="*/ 148389 h 389021"/>
                  <a:gd name="connsiteX2" fmla="*/ 0 w 109345"/>
                  <a:gd name="connsiteY2" fmla="*/ 0 h 389021"/>
                  <a:gd name="connsiteX0" fmla="*/ 108284 w 109055"/>
                  <a:gd name="connsiteY0" fmla="*/ 389021 h 389021"/>
                  <a:gd name="connsiteX1" fmla="*/ 84220 w 109055"/>
                  <a:gd name="connsiteY1" fmla="*/ 172452 h 389021"/>
                  <a:gd name="connsiteX2" fmla="*/ 0 w 109055"/>
                  <a:gd name="connsiteY2" fmla="*/ 0 h 389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9055" h="389021">
                    <a:moveTo>
                      <a:pt x="108284" y="389021"/>
                    </a:moveTo>
                    <a:cubicBezTo>
                      <a:pt x="111960" y="305802"/>
                      <a:pt x="102267" y="237289"/>
                      <a:pt x="84220" y="172452"/>
                    </a:cubicBezTo>
                    <a:cubicBezTo>
                      <a:pt x="66173" y="107615"/>
                      <a:pt x="34423" y="49128"/>
                      <a:pt x="0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8" name="TextBox 97"/>
            <p:cNvSpPr txBox="1"/>
            <p:nvPr/>
          </p:nvSpPr>
          <p:spPr>
            <a:xfrm>
              <a:off x="7231228" y="3272806"/>
              <a:ext cx="284053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343388" y="108663"/>
              <a:ext cx="287257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3" name="Oval 102"/>
            <p:cNvSpPr/>
            <p:nvPr/>
          </p:nvSpPr>
          <p:spPr>
            <a:xfrm>
              <a:off x="6429456" y="2473015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54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026359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Trigonometry: sine and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cosine in terms of right triangles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2214785" y="1433618"/>
            <a:ext cx="4677181" cy="4677181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7"/>
          <p:cNvGrpSpPr/>
          <p:nvPr/>
        </p:nvGrpSpPr>
        <p:grpSpPr>
          <a:xfrm>
            <a:off x="4535188" y="2586376"/>
            <a:ext cx="2011680" cy="1166678"/>
            <a:chOff x="4535188" y="2595802"/>
            <a:chExt cx="2011680" cy="1166678"/>
          </a:xfrm>
        </p:grpSpPr>
        <p:sp>
          <p:nvSpPr>
            <p:cNvPr id="89" name="Isosceles Triangle 88"/>
            <p:cNvSpPr/>
            <p:nvPr/>
          </p:nvSpPr>
          <p:spPr>
            <a:xfrm>
              <a:off x="4535188" y="2595802"/>
              <a:ext cx="2011680" cy="1166678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bg2"/>
                </a:gs>
                <a:gs pos="0">
                  <a:srgbClr val="0070C0"/>
                </a:gs>
              </a:gsLst>
              <a:lin ang="2700000" scaled="1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394558" y="3611046"/>
              <a:ext cx="139678" cy="139678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268676" y="2548387"/>
            <a:ext cx="2323086" cy="486965"/>
            <a:chOff x="4268676" y="2548387"/>
            <a:chExt cx="2323086" cy="486965"/>
          </a:xfrm>
        </p:grpSpPr>
        <p:sp>
          <p:nvSpPr>
            <p:cNvPr id="94" name="TextBox 93"/>
            <p:cNvSpPr txBox="1"/>
            <p:nvPr/>
          </p:nvSpPr>
          <p:spPr>
            <a:xfrm>
              <a:off x="5192104" y="254838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95" name="Left Brace 94"/>
            <p:cNvSpPr/>
            <p:nvPr/>
          </p:nvSpPr>
          <p:spPr>
            <a:xfrm rot="3569547">
              <a:off x="5358512" y="1802102"/>
              <a:ext cx="143414" cy="2323086"/>
            </a:xfrm>
            <a:prstGeom prst="leftBrace">
              <a:avLst>
                <a:gd name="adj1" fmla="val 55027"/>
                <a:gd name="adj2" fmla="val 50000"/>
              </a:avLst>
            </a:prstGeom>
            <a:noFill/>
            <a:ln w="285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4560678" y="3886201"/>
            <a:ext cx="1986191" cy="497396"/>
            <a:chOff x="3147393" y="3938335"/>
            <a:chExt cx="2514600" cy="497396"/>
          </a:xfrm>
        </p:grpSpPr>
        <p:sp>
          <p:nvSpPr>
            <p:cNvPr id="97" name="TextBox 96"/>
            <p:cNvSpPr txBox="1"/>
            <p:nvPr/>
          </p:nvSpPr>
          <p:spPr>
            <a:xfrm>
              <a:off x="4352101" y="4066399"/>
              <a:ext cx="10948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dirty="0" smtClean="0"/>
                <a:t>cos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98" name="Right Brace 97"/>
            <p:cNvSpPr/>
            <p:nvPr/>
          </p:nvSpPr>
          <p:spPr>
            <a:xfrm rot="5400000">
              <a:off x="4299681" y="2786047"/>
              <a:ext cx="210024" cy="2514600"/>
            </a:xfrm>
            <a:prstGeom prst="rightBrace">
              <a:avLst>
                <a:gd name="adj1" fmla="val 46524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4903040" y="3336554"/>
            <a:ext cx="478024" cy="433135"/>
            <a:chOff x="4903040" y="3364832"/>
            <a:chExt cx="478024" cy="433135"/>
          </a:xfrm>
        </p:grpSpPr>
        <p:sp>
          <p:nvSpPr>
            <p:cNvPr id="100" name="TextBox 99"/>
            <p:cNvSpPr txBox="1"/>
            <p:nvPr/>
          </p:nvSpPr>
          <p:spPr>
            <a:xfrm>
              <a:off x="4903040" y="3428635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endParaRPr lang="en-US" i="1" dirty="0">
                <a:solidFill>
                  <a:srgbClr val="00FFFF"/>
                </a:solidFill>
                <a:latin typeface="Symbol" pitchFamily="18" charset="2"/>
              </a:endParaRPr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5272009" y="3364832"/>
              <a:ext cx="109055" cy="389021"/>
            </a:xfrm>
            <a:custGeom>
              <a:avLst/>
              <a:gdLst>
                <a:gd name="connsiteX0" fmla="*/ 92242 w 95471"/>
                <a:gd name="connsiteY0" fmla="*/ 397042 h 397042"/>
                <a:gd name="connsiteX1" fmla="*/ 84221 w 95471"/>
                <a:gd name="connsiteY1" fmla="*/ 164431 h 397042"/>
                <a:gd name="connsiteX2" fmla="*/ 0 w 95471"/>
                <a:gd name="connsiteY2" fmla="*/ 0 h 397042"/>
                <a:gd name="connsiteX0" fmla="*/ 92242 w 93103"/>
                <a:gd name="connsiteY0" fmla="*/ 397042 h 397042"/>
                <a:gd name="connsiteX1" fmla="*/ 72189 w 93103"/>
                <a:gd name="connsiteY1" fmla="*/ 156410 h 397042"/>
                <a:gd name="connsiteX2" fmla="*/ 0 w 93103"/>
                <a:gd name="connsiteY2" fmla="*/ 0 h 397042"/>
                <a:gd name="connsiteX0" fmla="*/ 108284 w 109345"/>
                <a:gd name="connsiteY0" fmla="*/ 389021 h 389021"/>
                <a:gd name="connsiteX1" fmla="*/ 88231 w 109345"/>
                <a:gd name="connsiteY1" fmla="*/ 148389 h 389021"/>
                <a:gd name="connsiteX2" fmla="*/ 0 w 109345"/>
                <a:gd name="connsiteY2" fmla="*/ 0 h 389021"/>
                <a:gd name="connsiteX0" fmla="*/ 108284 w 109055"/>
                <a:gd name="connsiteY0" fmla="*/ 389021 h 389021"/>
                <a:gd name="connsiteX1" fmla="*/ 84220 w 109055"/>
                <a:gd name="connsiteY1" fmla="*/ 172452 h 389021"/>
                <a:gd name="connsiteX2" fmla="*/ 0 w 109055"/>
                <a:gd name="connsiteY2" fmla="*/ 0 h 389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9055" h="389021">
                  <a:moveTo>
                    <a:pt x="108284" y="389021"/>
                  </a:moveTo>
                  <a:cubicBezTo>
                    <a:pt x="111960" y="305802"/>
                    <a:pt x="102267" y="237289"/>
                    <a:pt x="84220" y="172452"/>
                  </a:cubicBezTo>
                  <a:cubicBezTo>
                    <a:pt x="66173" y="107615"/>
                    <a:pt x="34423" y="49128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28800" y="3564803"/>
            <a:ext cx="5783813" cy="369332"/>
            <a:chOff x="1828800" y="3564803"/>
            <a:chExt cx="5783813" cy="369332"/>
          </a:xfrm>
        </p:grpSpPr>
        <p:cxnSp>
          <p:nvCxnSpPr>
            <p:cNvPr id="92" name="Straight Arrow Connector 91"/>
            <p:cNvCxnSpPr/>
            <p:nvPr/>
          </p:nvCxnSpPr>
          <p:spPr>
            <a:xfrm>
              <a:off x="1828800" y="3748840"/>
              <a:ext cx="5512640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TextBox 101"/>
            <p:cNvSpPr txBox="1"/>
            <p:nvPr/>
          </p:nvSpPr>
          <p:spPr>
            <a:xfrm>
              <a:off x="7328561" y="3564803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408277" y="621268"/>
            <a:ext cx="287258" cy="5845001"/>
            <a:chOff x="4408277" y="621268"/>
            <a:chExt cx="287258" cy="5845001"/>
          </a:xfrm>
        </p:grpSpPr>
        <p:cxnSp>
          <p:nvCxnSpPr>
            <p:cNvPr id="91" name="Straight Arrow Connector 90"/>
            <p:cNvCxnSpPr/>
            <p:nvPr/>
          </p:nvCxnSpPr>
          <p:spPr>
            <a:xfrm flipH="1" flipV="1">
              <a:off x="4543359" y="962971"/>
              <a:ext cx="4001" cy="550329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>
            <a:xfrm>
              <a:off x="4408277" y="621268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6608043" y="2595801"/>
            <a:ext cx="1237647" cy="1158051"/>
            <a:chOff x="5637924" y="2566589"/>
            <a:chExt cx="1237647" cy="1158051"/>
          </a:xfrm>
        </p:grpSpPr>
        <p:sp>
          <p:nvSpPr>
            <p:cNvPr id="105" name="TextBox 104"/>
            <p:cNvSpPr txBox="1"/>
            <p:nvPr/>
          </p:nvSpPr>
          <p:spPr>
            <a:xfrm>
              <a:off x="5831694" y="2948069"/>
              <a:ext cx="10438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dirty="0" smtClean="0"/>
                <a:t>sin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6" name="Left Brace 105"/>
            <p:cNvSpPr/>
            <p:nvPr/>
          </p:nvSpPr>
          <p:spPr>
            <a:xfrm flipH="1">
              <a:off x="5637924" y="2566589"/>
              <a:ext cx="166053" cy="1158051"/>
            </a:xfrm>
            <a:prstGeom prst="leftBrace">
              <a:avLst>
                <a:gd name="adj1" fmla="val 50197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8" name="Oval 107"/>
          <p:cNvSpPr/>
          <p:nvPr/>
        </p:nvSpPr>
        <p:spPr>
          <a:xfrm>
            <a:off x="6429456" y="2473015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4435378" y="3647138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6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5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50"/>
                            </p:stCondLst>
                            <p:childTnLst>
                              <p:par>
                                <p:cTn id="36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50"/>
                            </p:stCondLst>
                            <p:childTnLst>
                              <p:par>
                                <p:cTn id="40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108" grpId="0" animBg="1"/>
      <p:bldP spid="9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783771" y="3125668"/>
            <a:ext cx="4859963" cy="2818546"/>
            <a:chOff x="3783771" y="3125668"/>
            <a:chExt cx="4859963" cy="2818546"/>
          </a:xfrm>
        </p:grpSpPr>
        <p:sp>
          <p:nvSpPr>
            <p:cNvPr id="64" name="Isosceles Triangle 63"/>
            <p:cNvSpPr/>
            <p:nvPr/>
          </p:nvSpPr>
          <p:spPr>
            <a:xfrm>
              <a:off x="3783771" y="3125668"/>
              <a:ext cx="4859963" cy="2818546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bg2"/>
                </a:gs>
                <a:gs pos="0">
                  <a:srgbClr val="0070C0"/>
                </a:gs>
              </a:gsLst>
              <a:lin ang="2700000" scaled="1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8275771" y="5578368"/>
              <a:ext cx="337443" cy="337443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378563" y="5542727"/>
              <a:ext cx="466868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endParaRPr lang="en-US" i="1" dirty="0">
                <a:solidFill>
                  <a:srgbClr val="00FFFF"/>
                </a:solidFill>
                <a:latin typeface="Symbol" pitchFamily="18" charset="2"/>
              </a:endParaRPr>
            </a:p>
          </p:txBody>
        </p:sp>
        <p:sp>
          <p:nvSpPr>
            <p:cNvPr id="78" name="Freeform 77"/>
            <p:cNvSpPr/>
            <p:nvPr/>
          </p:nvSpPr>
          <p:spPr>
            <a:xfrm>
              <a:off x="5188412" y="5166993"/>
              <a:ext cx="210770" cy="751860"/>
            </a:xfrm>
            <a:custGeom>
              <a:avLst/>
              <a:gdLst>
                <a:gd name="connsiteX0" fmla="*/ 92242 w 95471"/>
                <a:gd name="connsiteY0" fmla="*/ 397042 h 397042"/>
                <a:gd name="connsiteX1" fmla="*/ 84221 w 95471"/>
                <a:gd name="connsiteY1" fmla="*/ 164431 h 397042"/>
                <a:gd name="connsiteX2" fmla="*/ 0 w 95471"/>
                <a:gd name="connsiteY2" fmla="*/ 0 h 397042"/>
                <a:gd name="connsiteX0" fmla="*/ 92242 w 93103"/>
                <a:gd name="connsiteY0" fmla="*/ 397042 h 397042"/>
                <a:gd name="connsiteX1" fmla="*/ 72189 w 93103"/>
                <a:gd name="connsiteY1" fmla="*/ 156410 h 397042"/>
                <a:gd name="connsiteX2" fmla="*/ 0 w 93103"/>
                <a:gd name="connsiteY2" fmla="*/ 0 h 397042"/>
                <a:gd name="connsiteX0" fmla="*/ 108284 w 109345"/>
                <a:gd name="connsiteY0" fmla="*/ 389021 h 389021"/>
                <a:gd name="connsiteX1" fmla="*/ 88231 w 109345"/>
                <a:gd name="connsiteY1" fmla="*/ 148389 h 389021"/>
                <a:gd name="connsiteX2" fmla="*/ 0 w 109345"/>
                <a:gd name="connsiteY2" fmla="*/ 0 h 389021"/>
                <a:gd name="connsiteX0" fmla="*/ 108284 w 109055"/>
                <a:gd name="connsiteY0" fmla="*/ 389021 h 389021"/>
                <a:gd name="connsiteX1" fmla="*/ 84220 w 109055"/>
                <a:gd name="connsiteY1" fmla="*/ 172452 h 389021"/>
                <a:gd name="connsiteX2" fmla="*/ 0 w 109055"/>
                <a:gd name="connsiteY2" fmla="*/ 0 h 389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9055" h="389021">
                  <a:moveTo>
                    <a:pt x="108284" y="389021"/>
                  </a:moveTo>
                  <a:cubicBezTo>
                    <a:pt x="111960" y="305802"/>
                    <a:pt x="102267" y="237289"/>
                    <a:pt x="84220" y="172452"/>
                  </a:cubicBezTo>
                  <a:cubicBezTo>
                    <a:pt x="66173" y="107615"/>
                    <a:pt x="34423" y="49128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665440" y="1255784"/>
            <a:ext cx="1748561" cy="1014081"/>
            <a:chOff x="1665440" y="1255784"/>
            <a:chExt cx="1748561" cy="1014081"/>
          </a:xfrm>
        </p:grpSpPr>
        <p:grpSp>
          <p:nvGrpSpPr>
            <p:cNvPr id="45" name="Group 44"/>
            <p:cNvGrpSpPr/>
            <p:nvPr/>
          </p:nvGrpSpPr>
          <p:grpSpPr>
            <a:xfrm>
              <a:off x="1665440" y="1255784"/>
              <a:ext cx="1748561" cy="1014081"/>
              <a:chOff x="3962400" y="2308627"/>
              <a:chExt cx="2514600" cy="1458348"/>
            </a:xfrm>
          </p:grpSpPr>
          <p:sp>
            <p:nvSpPr>
              <p:cNvPr id="46" name="Isosceles Triangle 45"/>
              <p:cNvSpPr/>
              <p:nvPr/>
            </p:nvSpPr>
            <p:spPr>
              <a:xfrm>
                <a:off x="3962400" y="2308627"/>
                <a:ext cx="2514600" cy="1458348"/>
              </a:xfrm>
              <a:prstGeom prst="triangle">
                <a:avLst>
                  <a:gd name="adj" fmla="val 100000"/>
                </a:avLst>
              </a:prstGeom>
              <a:gradFill>
                <a:gsLst>
                  <a:gs pos="100000">
                    <a:schemeClr val="bg2"/>
                  </a:gs>
                  <a:gs pos="0">
                    <a:srgbClr val="0070C0"/>
                  </a:gs>
                </a:gsLst>
                <a:lin ang="2700000" scaled="1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6286612" y="3577682"/>
                <a:ext cx="174597" cy="174597"/>
              </a:xfrm>
              <a:prstGeom prst="rect">
                <a:avLst/>
              </a:prstGeom>
              <a:gradFill>
                <a:gsLst>
                  <a:gs pos="100000">
                    <a:srgbClr val="0070C0"/>
                  </a:gs>
                  <a:gs pos="0">
                    <a:srgbClr val="00B0F0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1914246" y="1965786"/>
              <a:ext cx="213125" cy="2568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endParaRPr lang="en-US" i="1" dirty="0">
                <a:solidFill>
                  <a:srgbClr val="00FFFF"/>
                </a:solidFill>
                <a:latin typeface="Symbol" pitchFamily="18" charset="2"/>
              </a:endParaRPr>
            </a:p>
          </p:txBody>
        </p:sp>
        <p:sp>
          <p:nvSpPr>
            <p:cNvPr id="62" name="Freeform 61"/>
            <p:cNvSpPr/>
            <p:nvPr/>
          </p:nvSpPr>
          <p:spPr>
            <a:xfrm>
              <a:off x="2170814" y="1990230"/>
              <a:ext cx="75833" cy="270511"/>
            </a:xfrm>
            <a:custGeom>
              <a:avLst/>
              <a:gdLst>
                <a:gd name="connsiteX0" fmla="*/ 92242 w 95471"/>
                <a:gd name="connsiteY0" fmla="*/ 397042 h 397042"/>
                <a:gd name="connsiteX1" fmla="*/ 84221 w 95471"/>
                <a:gd name="connsiteY1" fmla="*/ 164431 h 397042"/>
                <a:gd name="connsiteX2" fmla="*/ 0 w 95471"/>
                <a:gd name="connsiteY2" fmla="*/ 0 h 397042"/>
                <a:gd name="connsiteX0" fmla="*/ 92242 w 93103"/>
                <a:gd name="connsiteY0" fmla="*/ 397042 h 397042"/>
                <a:gd name="connsiteX1" fmla="*/ 72189 w 93103"/>
                <a:gd name="connsiteY1" fmla="*/ 156410 h 397042"/>
                <a:gd name="connsiteX2" fmla="*/ 0 w 93103"/>
                <a:gd name="connsiteY2" fmla="*/ 0 h 397042"/>
                <a:gd name="connsiteX0" fmla="*/ 108284 w 109345"/>
                <a:gd name="connsiteY0" fmla="*/ 389021 h 389021"/>
                <a:gd name="connsiteX1" fmla="*/ 88231 w 109345"/>
                <a:gd name="connsiteY1" fmla="*/ 148389 h 389021"/>
                <a:gd name="connsiteX2" fmla="*/ 0 w 109345"/>
                <a:gd name="connsiteY2" fmla="*/ 0 h 389021"/>
                <a:gd name="connsiteX0" fmla="*/ 108284 w 109055"/>
                <a:gd name="connsiteY0" fmla="*/ 389021 h 389021"/>
                <a:gd name="connsiteX1" fmla="*/ 84220 w 109055"/>
                <a:gd name="connsiteY1" fmla="*/ 172452 h 389021"/>
                <a:gd name="connsiteX2" fmla="*/ 0 w 109055"/>
                <a:gd name="connsiteY2" fmla="*/ 0 h 389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9055" h="389021">
                  <a:moveTo>
                    <a:pt x="108284" y="389021"/>
                  </a:moveTo>
                  <a:cubicBezTo>
                    <a:pt x="111960" y="305802"/>
                    <a:pt x="102267" y="237289"/>
                    <a:pt x="84220" y="172452"/>
                  </a:cubicBezTo>
                  <a:cubicBezTo>
                    <a:pt x="66173" y="107615"/>
                    <a:pt x="34423" y="49128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Trigonometry: sine and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cosine in terms of right triangles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23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3147392" y="2308627"/>
            <a:ext cx="2514600" cy="1458348"/>
            <a:chOff x="3962400" y="2308627"/>
            <a:chExt cx="2514600" cy="1458348"/>
          </a:xfrm>
        </p:grpSpPr>
        <p:sp>
          <p:nvSpPr>
            <p:cNvPr id="16" name="Isosceles Triangle 15"/>
            <p:cNvSpPr/>
            <p:nvPr/>
          </p:nvSpPr>
          <p:spPr>
            <a:xfrm>
              <a:off x="3962400" y="2308627"/>
              <a:ext cx="2514600" cy="1458348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bg2"/>
                </a:gs>
                <a:gs pos="0">
                  <a:srgbClr val="0070C0"/>
                </a:gs>
              </a:gsLst>
              <a:lin ang="2700000" scaled="1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6612" y="3577682"/>
              <a:ext cx="174597" cy="174597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790412" y="2312205"/>
            <a:ext cx="2893151" cy="589621"/>
            <a:chOff x="2790412" y="2312205"/>
            <a:chExt cx="2893151" cy="589621"/>
          </a:xfrm>
        </p:grpSpPr>
        <p:sp>
          <p:nvSpPr>
            <p:cNvPr id="27" name="TextBox 26"/>
            <p:cNvSpPr txBox="1"/>
            <p:nvPr/>
          </p:nvSpPr>
          <p:spPr>
            <a:xfrm>
              <a:off x="3906470" y="231220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3" name="Left Brace 32"/>
            <p:cNvSpPr/>
            <p:nvPr/>
          </p:nvSpPr>
          <p:spPr>
            <a:xfrm rot="3569547">
              <a:off x="4084588" y="1302850"/>
              <a:ext cx="304800" cy="2893151"/>
            </a:xfrm>
            <a:prstGeom prst="leftBrace">
              <a:avLst>
                <a:gd name="adj1" fmla="val 44102"/>
                <a:gd name="adj2" fmla="val 50000"/>
              </a:avLst>
            </a:prstGeom>
            <a:noFill/>
            <a:ln w="285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505200" y="342863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  <a:latin typeface="Symbol" pitchFamily="18" charset="2"/>
              </a:rPr>
              <a:t>q</a:t>
            </a:r>
            <a:endParaRPr lang="en-US" i="1" dirty="0">
              <a:solidFill>
                <a:srgbClr val="00FFFF"/>
              </a:solidFill>
              <a:latin typeface="Symbol" pitchFamily="18" charset="2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105401" y="2380393"/>
            <a:ext cx="532525" cy="1344248"/>
            <a:chOff x="5105401" y="2380393"/>
            <a:chExt cx="532525" cy="1344248"/>
          </a:xfrm>
        </p:grpSpPr>
        <p:sp>
          <p:nvSpPr>
            <p:cNvPr id="82" name="TextBox 81"/>
            <p:cNvSpPr txBox="1"/>
            <p:nvPr/>
          </p:nvSpPr>
          <p:spPr>
            <a:xfrm rot="16200000">
              <a:off x="4934841" y="2889108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sin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" name="Left Brace 6"/>
            <p:cNvSpPr/>
            <p:nvPr/>
          </p:nvSpPr>
          <p:spPr>
            <a:xfrm>
              <a:off x="5462334" y="2380393"/>
              <a:ext cx="175592" cy="1344248"/>
            </a:xfrm>
            <a:prstGeom prst="leftBrace">
              <a:avLst>
                <a:gd name="adj1" fmla="val 40417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147392" y="3938334"/>
            <a:ext cx="2514600" cy="509343"/>
            <a:chOff x="3147392" y="3938334"/>
            <a:chExt cx="2514600" cy="509343"/>
          </a:xfrm>
        </p:grpSpPr>
        <p:sp>
          <p:nvSpPr>
            <p:cNvPr id="83" name="TextBox 82"/>
            <p:cNvSpPr txBox="1"/>
            <p:nvPr/>
          </p:nvSpPr>
          <p:spPr>
            <a:xfrm>
              <a:off x="4047189" y="4078345"/>
              <a:ext cx="7534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 smtClean="0"/>
                <a:t>cos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" name="Right Brace 7"/>
            <p:cNvSpPr/>
            <p:nvPr/>
          </p:nvSpPr>
          <p:spPr>
            <a:xfrm rot="5400000">
              <a:off x="4299680" y="2786046"/>
              <a:ext cx="210024" cy="2514600"/>
            </a:xfrm>
            <a:prstGeom prst="rightBrace">
              <a:avLst>
                <a:gd name="adj1" fmla="val 41347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Freeform 8"/>
          <p:cNvSpPr/>
          <p:nvPr/>
        </p:nvSpPr>
        <p:spPr>
          <a:xfrm>
            <a:off x="3874169" y="3364832"/>
            <a:ext cx="109055" cy="389021"/>
          </a:xfrm>
          <a:custGeom>
            <a:avLst/>
            <a:gdLst>
              <a:gd name="connsiteX0" fmla="*/ 92242 w 95471"/>
              <a:gd name="connsiteY0" fmla="*/ 397042 h 397042"/>
              <a:gd name="connsiteX1" fmla="*/ 84221 w 95471"/>
              <a:gd name="connsiteY1" fmla="*/ 164431 h 397042"/>
              <a:gd name="connsiteX2" fmla="*/ 0 w 95471"/>
              <a:gd name="connsiteY2" fmla="*/ 0 h 397042"/>
              <a:gd name="connsiteX0" fmla="*/ 92242 w 93103"/>
              <a:gd name="connsiteY0" fmla="*/ 397042 h 397042"/>
              <a:gd name="connsiteX1" fmla="*/ 72189 w 93103"/>
              <a:gd name="connsiteY1" fmla="*/ 156410 h 397042"/>
              <a:gd name="connsiteX2" fmla="*/ 0 w 93103"/>
              <a:gd name="connsiteY2" fmla="*/ 0 h 397042"/>
              <a:gd name="connsiteX0" fmla="*/ 108284 w 109345"/>
              <a:gd name="connsiteY0" fmla="*/ 389021 h 389021"/>
              <a:gd name="connsiteX1" fmla="*/ 88231 w 109345"/>
              <a:gd name="connsiteY1" fmla="*/ 148389 h 389021"/>
              <a:gd name="connsiteX2" fmla="*/ 0 w 109345"/>
              <a:gd name="connsiteY2" fmla="*/ 0 h 389021"/>
              <a:gd name="connsiteX0" fmla="*/ 108284 w 109055"/>
              <a:gd name="connsiteY0" fmla="*/ 389021 h 389021"/>
              <a:gd name="connsiteX1" fmla="*/ 84220 w 109055"/>
              <a:gd name="connsiteY1" fmla="*/ 172452 h 389021"/>
              <a:gd name="connsiteX2" fmla="*/ 0 w 109055"/>
              <a:gd name="connsiteY2" fmla="*/ 0 h 389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055" h="389021">
                <a:moveTo>
                  <a:pt x="108284" y="389021"/>
                </a:moveTo>
                <a:cubicBezTo>
                  <a:pt x="111960" y="305802"/>
                  <a:pt x="102267" y="237289"/>
                  <a:pt x="84220" y="172452"/>
                </a:cubicBezTo>
                <a:cubicBezTo>
                  <a:pt x="66173" y="107615"/>
                  <a:pt x="34423" y="49128"/>
                  <a:pt x="0" y="0"/>
                </a:cubicBezTo>
              </a:path>
            </a:pathLst>
          </a:custGeom>
          <a:noFill/>
          <a:ln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1455473" y="1255785"/>
            <a:ext cx="2011791" cy="489511"/>
            <a:chOff x="2845436" y="2308629"/>
            <a:chExt cx="2893151" cy="703965"/>
          </a:xfrm>
        </p:grpSpPr>
        <p:sp>
          <p:nvSpPr>
            <p:cNvPr id="52" name="TextBox 51"/>
            <p:cNvSpPr txBox="1"/>
            <p:nvPr/>
          </p:nvSpPr>
          <p:spPr>
            <a:xfrm>
              <a:off x="3972919" y="2308629"/>
              <a:ext cx="380831" cy="5311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r</a:t>
              </a:r>
              <a:endParaRPr lang="en-US" i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3" name="Left Brace 52"/>
            <p:cNvSpPr/>
            <p:nvPr/>
          </p:nvSpPr>
          <p:spPr>
            <a:xfrm rot="3569547">
              <a:off x="4139612" y="1413619"/>
              <a:ext cx="304799" cy="2893151"/>
            </a:xfrm>
            <a:prstGeom prst="leftBrace">
              <a:avLst>
                <a:gd name="adj1" fmla="val 39951"/>
                <a:gd name="adj2" fmla="val 50000"/>
              </a:avLst>
            </a:prstGeom>
            <a:noFill/>
            <a:ln w="285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65440" y="2333535"/>
            <a:ext cx="1748561" cy="397997"/>
            <a:chOff x="3147392" y="3858538"/>
            <a:chExt cx="2514600" cy="572359"/>
          </a:xfrm>
        </p:grpSpPr>
        <p:sp>
          <p:nvSpPr>
            <p:cNvPr id="60" name="TextBox 59"/>
            <p:cNvSpPr txBox="1"/>
            <p:nvPr/>
          </p:nvSpPr>
          <p:spPr>
            <a:xfrm>
              <a:off x="3787638" y="3899761"/>
              <a:ext cx="1272511" cy="5311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r</a:t>
              </a:r>
              <a:r>
                <a:rPr lang="en-US" i="1" dirty="0" smtClean="0"/>
                <a:t> </a:t>
              </a:r>
              <a:r>
                <a:rPr lang="en-US" dirty="0" err="1" smtClean="0"/>
                <a:t>cos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1" name="Right Brace 60"/>
            <p:cNvSpPr/>
            <p:nvPr/>
          </p:nvSpPr>
          <p:spPr>
            <a:xfrm rot="5400000">
              <a:off x="4299680" y="2706250"/>
              <a:ext cx="210024" cy="2514600"/>
            </a:xfrm>
            <a:prstGeom prst="rightBrace">
              <a:avLst>
                <a:gd name="adj1" fmla="val 38007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970712" y="1305687"/>
            <a:ext cx="426554" cy="934740"/>
            <a:chOff x="5024500" y="2380393"/>
            <a:chExt cx="613426" cy="1344248"/>
          </a:xfrm>
        </p:grpSpPr>
        <p:sp>
          <p:nvSpPr>
            <p:cNvPr id="57" name="TextBox 56"/>
            <p:cNvSpPr txBox="1"/>
            <p:nvPr/>
          </p:nvSpPr>
          <p:spPr>
            <a:xfrm rot="16200000">
              <a:off x="4683549" y="2808206"/>
              <a:ext cx="1213037" cy="5311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r</a:t>
              </a:r>
              <a:r>
                <a:rPr lang="en-US" dirty="0" smtClean="0"/>
                <a:t> sin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8" name="Left Brace 57"/>
            <p:cNvSpPr/>
            <p:nvPr/>
          </p:nvSpPr>
          <p:spPr>
            <a:xfrm>
              <a:off x="5462334" y="2380393"/>
              <a:ext cx="175592" cy="1344248"/>
            </a:xfrm>
            <a:prstGeom prst="leftBrace">
              <a:avLst>
                <a:gd name="adj1" fmla="val 47375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323812" y="3909534"/>
            <a:ext cx="5591588" cy="602712"/>
            <a:chOff x="2909404" y="2714208"/>
            <a:chExt cx="2893151" cy="311850"/>
          </a:xfrm>
        </p:grpSpPr>
        <p:sp>
          <p:nvSpPr>
            <p:cNvPr id="69" name="TextBox 68"/>
            <p:cNvSpPr txBox="1"/>
            <p:nvPr/>
          </p:nvSpPr>
          <p:spPr>
            <a:xfrm>
              <a:off x="4206171" y="2714208"/>
              <a:ext cx="273535" cy="1910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R</a:t>
              </a:r>
              <a:endParaRPr lang="en-US" i="1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70" name="Left Brace 69"/>
            <p:cNvSpPr/>
            <p:nvPr/>
          </p:nvSpPr>
          <p:spPr>
            <a:xfrm rot="3569547">
              <a:off x="4283190" y="1506692"/>
              <a:ext cx="145580" cy="2893151"/>
            </a:xfrm>
            <a:prstGeom prst="leftBrace">
              <a:avLst>
                <a:gd name="adj1" fmla="val 53872"/>
                <a:gd name="adj2" fmla="val 50000"/>
              </a:avLst>
            </a:prstGeom>
            <a:noFill/>
            <a:ln w="285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8068094" y="3264370"/>
            <a:ext cx="531671" cy="2598025"/>
            <a:chOff x="5364154" y="2380393"/>
            <a:chExt cx="275093" cy="1344248"/>
          </a:xfrm>
        </p:grpSpPr>
        <p:sp>
          <p:nvSpPr>
            <p:cNvPr id="73" name="TextBox 72"/>
            <p:cNvSpPr txBox="1"/>
            <p:nvPr/>
          </p:nvSpPr>
          <p:spPr>
            <a:xfrm rot="16200000">
              <a:off x="5229873" y="2948734"/>
              <a:ext cx="459660" cy="1910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R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</a:t>
              </a:r>
              <a:r>
                <a:rPr lang="en-US" dirty="0" smtClean="0"/>
                <a:t>sin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4" name="Left Brace 73"/>
            <p:cNvSpPr/>
            <p:nvPr/>
          </p:nvSpPr>
          <p:spPr>
            <a:xfrm>
              <a:off x="5542679" y="2380393"/>
              <a:ext cx="96568" cy="1344248"/>
            </a:xfrm>
            <a:prstGeom prst="leftBrace">
              <a:avLst>
                <a:gd name="adj1" fmla="val 45484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783771" y="6031466"/>
            <a:ext cx="4859963" cy="544924"/>
            <a:chOff x="3147392" y="3812120"/>
            <a:chExt cx="2514600" cy="281950"/>
          </a:xfrm>
        </p:grpSpPr>
        <p:sp>
          <p:nvSpPr>
            <p:cNvPr id="76" name="TextBox 75"/>
            <p:cNvSpPr txBox="1"/>
            <p:nvPr/>
          </p:nvSpPr>
          <p:spPr>
            <a:xfrm>
              <a:off x="4182950" y="3902973"/>
              <a:ext cx="481888" cy="1910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R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</a:t>
              </a:r>
              <a:r>
                <a:rPr lang="en-US" dirty="0" err="1" smtClean="0"/>
                <a:t>cos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7" name="Right Brace 76"/>
            <p:cNvSpPr/>
            <p:nvPr/>
          </p:nvSpPr>
          <p:spPr>
            <a:xfrm rot="5400000">
              <a:off x="4352186" y="2607326"/>
              <a:ext cx="105012" cy="2514600"/>
            </a:xfrm>
            <a:prstGeom prst="rightBrace">
              <a:avLst>
                <a:gd name="adj1" fmla="val 48903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13870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wipe/>
      </p:transition>
    </mc:Choice>
    <mc:Fallback>
      <p:transition spd="med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Proving identities: Pythagorean identity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24</a:t>
            </a:fld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5562600" y="873899"/>
            <a:ext cx="843436" cy="721295"/>
            <a:chOff x="1721026" y="5320006"/>
            <a:chExt cx="843436" cy="721295"/>
          </a:xfrm>
        </p:grpSpPr>
        <p:sp>
          <p:nvSpPr>
            <p:cNvPr id="35" name="Octagon 34"/>
            <p:cNvSpPr/>
            <p:nvPr/>
          </p:nvSpPr>
          <p:spPr>
            <a:xfrm>
              <a:off x="1772953" y="5320006"/>
              <a:ext cx="721295" cy="721295"/>
            </a:xfrm>
            <a:prstGeom prst="octagon">
              <a:avLst/>
            </a:prstGeom>
            <a:gradFill flip="none" rotWithShape="1">
              <a:gsLst>
                <a:gs pos="0">
                  <a:srgbClr val="FF0000"/>
                </a:gs>
                <a:gs pos="35000">
                  <a:srgbClr val="C00000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21026" y="5449821"/>
              <a:ext cx="8434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STOP</a:t>
              </a:r>
              <a:endParaRPr lang="en-US" sz="2400" b="1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400800" y="914400"/>
                <a:ext cx="23918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?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914400"/>
                <a:ext cx="2391873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13"/>
          <p:cNvGrpSpPr/>
          <p:nvPr/>
        </p:nvGrpSpPr>
        <p:grpSpPr>
          <a:xfrm>
            <a:off x="6400800" y="1524000"/>
            <a:ext cx="2435154" cy="738664"/>
            <a:chOff x="6400800" y="1524000"/>
            <a:chExt cx="2435154" cy="7386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6400800" y="1524000"/>
                  <a:ext cx="243515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b="0" i="0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=1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00800" y="1524000"/>
                  <a:ext cx="2435154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/>
            <p:cNvSpPr txBox="1"/>
            <p:nvPr/>
          </p:nvSpPr>
          <p:spPr>
            <a:xfrm>
              <a:off x="6451390" y="1893332"/>
              <a:ext cx="21471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Pythagorean 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identity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147392" y="2308627"/>
            <a:ext cx="2514600" cy="1458348"/>
            <a:chOff x="3962400" y="2308627"/>
            <a:chExt cx="2514600" cy="1458348"/>
          </a:xfrm>
        </p:grpSpPr>
        <p:sp>
          <p:nvSpPr>
            <p:cNvPr id="31" name="Isosceles Triangle 30"/>
            <p:cNvSpPr/>
            <p:nvPr/>
          </p:nvSpPr>
          <p:spPr>
            <a:xfrm>
              <a:off x="3962400" y="2308627"/>
              <a:ext cx="2514600" cy="1458348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bg2"/>
                </a:gs>
                <a:gs pos="0">
                  <a:srgbClr val="0070C0"/>
                </a:gs>
              </a:gsLst>
              <a:lin ang="2700000" scaled="1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86612" y="3577682"/>
              <a:ext cx="174597" cy="174597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790412" y="2312205"/>
            <a:ext cx="2893151" cy="589621"/>
            <a:chOff x="2790412" y="2312205"/>
            <a:chExt cx="2893151" cy="589621"/>
          </a:xfrm>
        </p:grpSpPr>
        <p:sp>
          <p:nvSpPr>
            <p:cNvPr id="40" name="TextBox 39"/>
            <p:cNvSpPr txBox="1"/>
            <p:nvPr/>
          </p:nvSpPr>
          <p:spPr>
            <a:xfrm>
              <a:off x="3906470" y="231220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1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41" name="Left Brace 40"/>
            <p:cNvSpPr/>
            <p:nvPr/>
          </p:nvSpPr>
          <p:spPr>
            <a:xfrm rot="3569547">
              <a:off x="4084588" y="1302850"/>
              <a:ext cx="304800" cy="2893151"/>
            </a:xfrm>
            <a:prstGeom prst="leftBrace">
              <a:avLst>
                <a:gd name="adj1" fmla="val 44102"/>
                <a:gd name="adj2" fmla="val 50000"/>
              </a:avLst>
            </a:prstGeom>
            <a:noFill/>
            <a:ln w="285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505200" y="342863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  <a:latin typeface="Symbol" pitchFamily="18" charset="2"/>
              </a:rPr>
              <a:t>q</a:t>
            </a:r>
            <a:endParaRPr lang="en-US" i="1" dirty="0">
              <a:solidFill>
                <a:srgbClr val="00FFFF"/>
              </a:solidFill>
              <a:latin typeface="Symbol" pitchFamily="18" charset="2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105401" y="2380393"/>
            <a:ext cx="532525" cy="1344248"/>
            <a:chOff x="5105401" y="2380393"/>
            <a:chExt cx="532525" cy="1344248"/>
          </a:xfrm>
        </p:grpSpPr>
        <p:sp>
          <p:nvSpPr>
            <p:cNvPr id="44" name="TextBox 43"/>
            <p:cNvSpPr txBox="1"/>
            <p:nvPr/>
          </p:nvSpPr>
          <p:spPr>
            <a:xfrm rot="16200000">
              <a:off x="4934841" y="2889108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sin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5" name="Left Brace 44"/>
            <p:cNvSpPr/>
            <p:nvPr/>
          </p:nvSpPr>
          <p:spPr>
            <a:xfrm>
              <a:off x="5462334" y="2380393"/>
              <a:ext cx="175592" cy="1344248"/>
            </a:xfrm>
            <a:prstGeom prst="leftBrace">
              <a:avLst>
                <a:gd name="adj1" fmla="val 40417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147392" y="3938334"/>
            <a:ext cx="2514600" cy="509343"/>
            <a:chOff x="3147392" y="3938334"/>
            <a:chExt cx="2514600" cy="509343"/>
          </a:xfrm>
        </p:grpSpPr>
        <p:sp>
          <p:nvSpPr>
            <p:cNvPr id="47" name="TextBox 46"/>
            <p:cNvSpPr txBox="1"/>
            <p:nvPr/>
          </p:nvSpPr>
          <p:spPr>
            <a:xfrm>
              <a:off x="4047189" y="4078345"/>
              <a:ext cx="7534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 smtClean="0"/>
                <a:t>cos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8" name="Right Brace 47"/>
            <p:cNvSpPr/>
            <p:nvPr/>
          </p:nvSpPr>
          <p:spPr>
            <a:xfrm rot="5400000">
              <a:off x="4299680" y="2786046"/>
              <a:ext cx="210024" cy="2514600"/>
            </a:xfrm>
            <a:prstGeom prst="rightBrace">
              <a:avLst>
                <a:gd name="adj1" fmla="val 41347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Freeform 48"/>
          <p:cNvSpPr/>
          <p:nvPr/>
        </p:nvSpPr>
        <p:spPr>
          <a:xfrm>
            <a:off x="3874169" y="3364832"/>
            <a:ext cx="109055" cy="389021"/>
          </a:xfrm>
          <a:custGeom>
            <a:avLst/>
            <a:gdLst>
              <a:gd name="connsiteX0" fmla="*/ 92242 w 95471"/>
              <a:gd name="connsiteY0" fmla="*/ 397042 h 397042"/>
              <a:gd name="connsiteX1" fmla="*/ 84221 w 95471"/>
              <a:gd name="connsiteY1" fmla="*/ 164431 h 397042"/>
              <a:gd name="connsiteX2" fmla="*/ 0 w 95471"/>
              <a:gd name="connsiteY2" fmla="*/ 0 h 397042"/>
              <a:gd name="connsiteX0" fmla="*/ 92242 w 93103"/>
              <a:gd name="connsiteY0" fmla="*/ 397042 h 397042"/>
              <a:gd name="connsiteX1" fmla="*/ 72189 w 93103"/>
              <a:gd name="connsiteY1" fmla="*/ 156410 h 397042"/>
              <a:gd name="connsiteX2" fmla="*/ 0 w 93103"/>
              <a:gd name="connsiteY2" fmla="*/ 0 h 397042"/>
              <a:gd name="connsiteX0" fmla="*/ 108284 w 109345"/>
              <a:gd name="connsiteY0" fmla="*/ 389021 h 389021"/>
              <a:gd name="connsiteX1" fmla="*/ 88231 w 109345"/>
              <a:gd name="connsiteY1" fmla="*/ 148389 h 389021"/>
              <a:gd name="connsiteX2" fmla="*/ 0 w 109345"/>
              <a:gd name="connsiteY2" fmla="*/ 0 h 389021"/>
              <a:gd name="connsiteX0" fmla="*/ 108284 w 109055"/>
              <a:gd name="connsiteY0" fmla="*/ 389021 h 389021"/>
              <a:gd name="connsiteX1" fmla="*/ 84220 w 109055"/>
              <a:gd name="connsiteY1" fmla="*/ 172452 h 389021"/>
              <a:gd name="connsiteX2" fmla="*/ 0 w 109055"/>
              <a:gd name="connsiteY2" fmla="*/ 0 h 389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055" h="389021">
                <a:moveTo>
                  <a:pt x="108284" y="389021"/>
                </a:moveTo>
                <a:cubicBezTo>
                  <a:pt x="111960" y="305802"/>
                  <a:pt x="102267" y="237289"/>
                  <a:pt x="84220" y="172452"/>
                </a:cubicBezTo>
                <a:cubicBezTo>
                  <a:pt x="66173" y="107615"/>
                  <a:pt x="34423" y="49128"/>
                  <a:pt x="0" y="0"/>
                </a:cubicBezTo>
              </a:path>
            </a:pathLst>
          </a:custGeom>
          <a:noFill/>
          <a:ln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39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repeatCount="2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repeatCount="2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2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/>
        </p:nvSpPr>
        <p:spPr>
          <a:xfrm>
            <a:off x="571500" y="914400"/>
            <a:ext cx="7658100" cy="5063038"/>
          </a:xfrm>
          <a:prstGeom prst="triangle">
            <a:avLst>
              <a:gd name="adj" fmla="val 100000"/>
            </a:avLst>
          </a:prstGeom>
          <a:gradFill>
            <a:gsLst>
              <a:gs pos="100000">
                <a:schemeClr val="bg2"/>
              </a:gs>
              <a:gs pos="0">
                <a:srgbClr val="0070C0"/>
              </a:gs>
            </a:gsLst>
            <a:lin ang="27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/>
          <p:cNvSpPr/>
          <p:nvPr/>
        </p:nvSpPr>
        <p:spPr>
          <a:xfrm>
            <a:off x="632298" y="4216939"/>
            <a:ext cx="3832699" cy="1740307"/>
          </a:xfrm>
          <a:prstGeom prst="triangle">
            <a:avLst>
              <a:gd name="adj" fmla="val 69020"/>
            </a:avLst>
          </a:prstGeom>
          <a:gradFill flip="none" rotWithShape="1">
            <a:gsLst>
              <a:gs pos="0">
                <a:srgbClr val="7030A0"/>
              </a:gs>
              <a:gs pos="100000">
                <a:schemeClr val="accent4">
                  <a:lumMod val="50000"/>
                </a:schemeClr>
              </a:gs>
            </a:gsLst>
            <a:lin ang="2700000" scaled="1"/>
            <a:tileRect/>
          </a:gradFill>
          <a:ln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Proving identities: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Angle addition formula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822097" y="5575852"/>
            <a:ext cx="381000" cy="381000"/>
          </a:xfrm>
          <a:prstGeom prst="rect">
            <a:avLst/>
          </a:prstGeom>
          <a:gradFill>
            <a:gsLst>
              <a:gs pos="100000">
                <a:srgbClr val="0070C0"/>
              </a:gs>
              <a:gs pos="0">
                <a:srgbClr val="00B0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1043608" y="5410200"/>
            <a:ext cx="566699" cy="556592"/>
            <a:chOff x="1043608" y="5410200"/>
            <a:chExt cx="566699" cy="5565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043608" y="5505127"/>
                  <a:ext cx="4472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US" sz="24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608" y="5505127"/>
                  <a:ext cx="447238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Freeform 4"/>
            <p:cNvSpPr/>
            <p:nvPr/>
          </p:nvSpPr>
          <p:spPr>
            <a:xfrm>
              <a:off x="1447800" y="5410200"/>
              <a:ext cx="162507" cy="540026"/>
            </a:xfrm>
            <a:custGeom>
              <a:avLst/>
              <a:gdLst>
                <a:gd name="connsiteX0" fmla="*/ 198782 w 198782"/>
                <a:gd name="connsiteY0" fmla="*/ 702365 h 702365"/>
                <a:gd name="connsiteX1" fmla="*/ 159026 w 198782"/>
                <a:gd name="connsiteY1" fmla="*/ 31805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210212 w 210212"/>
                <a:gd name="connsiteY0" fmla="*/ 698555 h 698555"/>
                <a:gd name="connsiteX1" fmla="*/ 155216 w 210212"/>
                <a:gd name="connsiteY1" fmla="*/ 302812 h 698555"/>
                <a:gd name="connsiteX2" fmla="*/ 0 w 210212"/>
                <a:gd name="connsiteY2" fmla="*/ 0 h 698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0212" h="698555">
                  <a:moveTo>
                    <a:pt x="210212" y="698555"/>
                  </a:moveTo>
                  <a:cubicBezTo>
                    <a:pt x="206899" y="599219"/>
                    <a:pt x="190251" y="419238"/>
                    <a:pt x="155216" y="302812"/>
                  </a:cubicBezTo>
                  <a:cubicBezTo>
                    <a:pt x="120181" y="186386"/>
                    <a:pt x="62948" y="100495"/>
                    <a:pt x="0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Isosceles Triangle 5"/>
          <p:cNvSpPr/>
          <p:nvPr/>
        </p:nvSpPr>
        <p:spPr>
          <a:xfrm rot="8787751">
            <a:off x="3392148" y="2402983"/>
            <a:ext cx="5888236" cy="2113327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50"/>
              </a:gs>
              <a:gs pos="100000">
                <a:schemeClr val="accent5">
                  <a:lumMod val="50000"/>
                </a:schemeClr>
              </a:gs>
            </a:gsLst>
            <a:lin ang="0" scaled="1"/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762000"/>
            <a:ext cx="148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Want to show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52400" y="1066800"/>
                <a:ext cx="596663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066800"/>
                <a:ext cx="5966633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 rot="3409331">
            <a:off x="3385592" y="4073588"/>
            <a:ext cx="381000" cy="38100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100000">
                <a:schemeClr val="accent5">
                  <a:lumMod val="5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7196208" y="1382693"/>
            <a:ext cx="519846" cy="681854"/>
            <a:chOff x="7196208" y="1382693"/>
            <a:chExt cx="519846" cy="6818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7268816" y="1382693"/>
                  <a:ext cx="4472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sz="2400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68816" y="1382693"/>
                  <a:ext cx="447238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4054" r="-8108" b="-236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Freeform 18"/>
            <p:cNvSpPr/>
            <p:nvPr/>
          </p:nvSpPr>
          <p:spPr>
            <a:xfrm rot="8836388">
              <a:off x="7196208" y="1662011"/>
              <a:ext cx="96144" cy="402536"/>
            </a:xfrm>
            <a:custGeom>
              <a:avLst/>
              <a:gdLst>
                <a:gd name="connsiteX0" fmla="*/ 198782 w 198782"/>
                <a:gd name="connsiteY0" fmla="*/ 702365 h 702365"/>
                <a:gd name="connsiteX1" fmla="*/ 159026 w 198782"/>
                <a:gd name="connsiteY1" fmla="*/ 31805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210212 w 210212"/>
                <a:gd name="connsiteY0" fmla="*/ 698555 h 698555"/>
                <a:gd name="connsiteX1" fmla="*/ 155216 w 210212"/>
                <a:gd name="connsiteY1" fmla="*/ 302812 h 698555"/>
                <a:gd name="connsiteX2" fmla="*/ 0 w 210212"/>
                <a:gd name="connsiteY2" fmla="*/ 0 h 698555"/>
                <a:gd name="connsiteX0" fmla="*/ 160341 w 160341"/>
                <a:gd name="connsiteY0" fmla="*/ 683514 h 683514"/>
                <a:gd name="connsiteX1" fmla="*/ 105345 w 160341"/>
                <a:gd name="connsiteY1" fmla="*/ 287771 h 683514"/>
                <a:gd name="connsiteX2" fmla="*/ 0 w 160341"/>
                <a:gd name="connsiteY2" fmla="*/ 0 h 683514"/>
                <a:gd name="connsiteX0" fmla="*/ 160341 w 160341"/>
                <a:gd name="connsiteY0" fmla="*/ 683514 h 683514"/>
                <a:gd name="connsiteX1" fmla="*/ 141460 w 160341"/>
                <a:gd name="connsiteY1" fmla="*/ 310980 h 683514"/>
                <a:gd name="connsiteX2" fmla="*/ 0 w 160341"/>
                <a:gd name="connsiteY2" fmla="*/ 0 h 683514"/>
                <a:gd name="connsiteX0" fmla="*/ 160341 w 163255"/>
                <a:gd name="connsiteY0" fmla="*/ 683514 h 683514"/>
                <a:gd name="connsiteX1" fmla="*/ 148347 w 163255"/>
                <a:gd name="connsiteY1" fmla="*/ 366438 h 683514"/>
                <a:gd name="connsiteX2" fmla="*/ 0 w 163255"/>
                <a:gd name="connsiteY2" fmla="*/ 0 h 683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55" h="683514">
                  <a:moveTo>
                    <a:pt x="160341" y="683514"/>
                  </a:moveTo>
                  <a:cubicBezTo>
                    <a:pt x="157028" y="584178"/>
                    <a:pt x="175071" y="480357"/>
                    <a:pt x="148347" y="366438"/>
                  </a:cubicBezTo>
                  <a:cubicBezTo>
                    <a:pt x="121623" y="252519"/>
                    <a:pt x="62948" y="100495"/>
                    <a:pt x="0" y="0"/>
                  </a:cubicBezTo>
                </a:path>
              </a:pathLst>
            </a:custGeom>
            <a:noFill/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324600" y="3657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00"/>
                </a:solidFill>
              </a:rPr>
              <a:t>1</a:t>
            </a:r>
            <a:endParaRPr lang="en-US" dirty="0">
              <a:solidFill>
                <a:srgbClr val="00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 rot="3295386">
                <a:off x="2899773" y="4772170"/>
                <a:ext cx="8673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295386">
                <a:off x="2899773" y="4772170"/>
                <a:ext cx="86735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 rot="19623802">
                <a:off x="4560336" y="2464274"/>
                <a:ext cx="8978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23802">
                <a:off x="4560336" y="2464274"/>
                <a:ext cx="89781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 20"/>
          <p:cNvGrpSpPr/>
          <p:nvPr/>
        </p:nvGrpSpPr>
        <p:grpSpPr>
          <a:xfrm>
            <a:off x="4062033" y="4779057"/>
            <a:ext cx="929595" cy="859743"/>
            <a:chOff x="4062033" y="4779057"/>
            <a:chExt cx="929595" cy="85974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4138824" y="5075825"/>
                  <a:ext cx="800924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8824" y="5075825"/>
                  <a:ext cx="800924" cy="56297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Freeform 28"/>
            <p:cNvSpPr/>
            <p:nvPr/>
          </p:nvSpPr>
          <p:spPr>
            <a:xfrm rot="14092919" flipV="1">
              <a:off x="4205209" y="4635881"/>
              <a:ext cx="643244" cy="929595"/>
            </a:xfrm>
            <a:custGeom>
              <a:avLst/>
              <a:gdLst>
                <a:gd name="connsiteX0" fmla="*/ 198782 w 198782"/>
                <a:gd name="connsiteY0" fmla="*/ 702365 h 702365"/>
                <a:gd name="connsiteX1" fmla="*/ 159026 w 198782"/>
                <a:gd name="connsiteY1" fmla="*/ 31805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210212 w 210212"/>
                <a:gd name="connsiteY0" fmla="*/ 698555 h 698555"/>
                <a:gd name="connsiteX1" fmla="*/ 155216 w 210212"/>
                <a:gd name="connsiteY1" fmla="*/ 302812 h 698555"/>
                <a:gd name="connsiteX2" fmla="*/ 0 w 210212"/>
                <a:gd name="connsiteY2" fmla="*/ 0 h 698555"/>
                <a:gd name="connsiteX0" fmla="*/ 160341 w 160341"/>
                <a:gd name="connsiteY0" fmla="*/ 683514 h 683514"/>
                <a:gd name="connsiteX1" fmla="*/ 105345 w 160341"/>
                <a:gd name="connsiteY1" fmla="*/ 287771 h 683514"/>
                <a:gd name="connsiteX2" fmla="*/ 0 w 160341"/>
                <a:gd name="connsiteY2" fmla="*/ 0 h 683514"/>
                <a:gd name="connsiteX0" fmla="*/ 160341 w 160341"/>
                <a:gd name="connsiteY0" fmla="*/ 683514 h 683514"/>
                <a:gd name="connsiteX1" fmla="*/ 141460 w 160341"/>
                <a:gd name="connsiteY1" fmla="*/ 310980 h 683514"/>
                <a:gd name="connsiteX2" fmla="*/ 0 w 160341"/>
                <a:gd name="connsiteY2" fmla="*/ 0 h 683514"/>
                <a:gd name="connsiteX0" fmla="*/ 160341 w 163255"/>
                <a:gd name="connsiteY0" fmla="*/ 683514 h 683514"/>
                <a:gd name="connsiteX1" fmla="*/ 148347 w 163255"/>
                <a:gd name="connsiteY1" fmla="*/ 366438 h 683514"/>
                <a:gd name="connsiteX2" fmla="*/ 0 w 163255"/>
                <a:gd name="connsiteY2" fmla="*/ 0 h 683514"/>
                <a:gd name="connsiteX0" fmla="*/ 1001884 w 1066561"/>
                <a:gd name="connsiteY0" fmla="*/ 1440984 h 1440984"/>
                <a:gd name="connsiteX1" fmla="*/ 989890 w 1066561"/>
                <a:gd name="connsiteY1" fmla="*/ 1123908 h 1440984"/>
                <a:gd name="connsiteX2" fmla="*/ 0 w 1066561"/>
                <a:gd name="connsiteY2" fmla="*/ 0 h 1440984"/>
                <a:gd name="connsiteX0" fmla="*/ 1001884 w 1001883"/>
                <a:gd name="connsiteY0" fmla="*/ 1440984 h 1440984"/>
                <a:gd name="connsiteX1" fmla="*/ 815019 w 1001883"/>
                <a:gd name="connsiteY1" fmla="*/ 675785 h 1440984"/>
                <a:gd name="connsiteX2" fmla="*/ 0 w 1001883"/>
                <a:gd name="connsiteY2" fmla="*/ 0 h 1440984"/>
                <a:gd name="connsiteX0" fmla="*/ 1001884 w 1009872"/>
                <a:gd name="connsiteY0" fmla="*/ 1440984 h 1440984"/>
                <a:gd name="connsiteX1" fmla="*/ 815019 w 1009872"/>
                <a:gd name="connsiteY1" fmla="*/ 675785 h 1440984"/>
                <a:gd name="connsiteX2" fmla="*/ 0 w 1009872"/>
                <a:gd name="connsiteY2" fmla="*/ 0 h 1440984"/>
                <a:gd name="connsiteX0" fmla="*/ 1001884 w 1001884"/>
                <a:gd name="connsiteY0" fmla="*/ 1440984 h 1440984"/>
                <a:gd name="connsiteX1" fmla="*/ 760130 w 1001884"/>
                <a:gd name="connsiteY1" fmla="*/ 577375 h 1440984"/>
                <a:gd name="connsiteX2" fmla="*/ 0 w 1001884"/>
                <a:gd name="connsiteY2" fmla="*/ 0 h 1440984"/>
                <a:gd name="connsiteX0" fmla="*/ 1001884 w 1001884"/>
                <a:gd name="connsiteY0" fmla="*/ 1440984 h 1440984"/>
                <a:gd name="connsiteX1" fmla="*/ 723036 w 1001884"/>
                <a:gd name="connsiteY1" fmla="*/ 594353 h 1440984"/>
                <a:gd name="connsiteX2" fmla="*/ 0 w 1001884"/>
                <a:gd name="connsiteY2" fmla="*/ 0 h 1440984"/>
                <a:gd name="connsiteX0" fmla="*/ 1001884 w 1001884"/>
                <a:gd name="connsiteY0" fmla="*/ 1440984 h 1440984"/>
                <a:gd name="connsiteX1" fmla="*/ 723036 w 1001884"/>
                <a:gd name="connsiteY1" fmla="*/ 594353 h 1440984"/>
                <a:gd name="connsiteX2" fmla="*/ 0 w 1001884"/>
                <a:gd name="connsiteY2" fmla="*/ 0 h 1440984"/>
                <a:gd name="connsiteX0" fmla="*/ 1006942 w 1006942"/>
                <a:gd name="connsiteY0" fmla="*/ 1415978 h 1415978"/>
                <a:gd name="connsiteX1" fmla="*/ 728094 w 1006942"/>
                <a:gd name="connsiteY1" fmla="*/ 569347 h 1415978"/>
                <a:gd name="connsiteX2" fmla="*/ 0 w 1006942"/>
                <a:gd name="connsiteY2" fmla="*/ 0 h 1415978"/>
                <a:gd name="connsiteX0" fmla="*/ 1041225 w 1041225"/>
                <a:gd name="connsiteY0" fmla="*/ 1301961 h 1301961"/>
                <a:gd name="connsiteX1" fmla="*/ 762377 w 1041225"/>
                <a:gd name="connsiteY1" fmla="*/ 455330 h 1301961"/>
                <a:gd name="connsiteX2" fmla="*/ 0 w 1041225"/>
                <a:gd name="connsiteY2" fmla="*/ 0 h 1301961"/>
                <a:gd name="connsiteX0" fmla="*/ 1041225 w 1041225"/>
                <a:gd name="connsiteY0" fmla="*/ 1301961 h 1301961"/>
                <a:gd name="connsiteX1" fmla="*/ 762377 w 1041225"/>
                <a:gd name="connsiteY1" fmla="*/ 455330 h 1301961"/>
                <a:gd name="connsiteX2" fmla="*/ 0 w 1041225"/>
                <a:gd name="connsiteY2" fmla="*/ 0 h 1301961"/>
                <a:gd name="connsiteX0" fmla="*/ 1041225 w 1041225"/>
                <a:gd name="connsiteY0" fmla="*/ 1301961 h 1301961"/>
                <a:gd name="connsiteX1" fmla="*/ 792349 w 1041225"/>
                <a:gd name="connsiteY1" fmla="*/ 492030 h 1301961"/>
                <a:gd name="connsiteX2" fmla="*/ 0 w 1041225"/>
                <a:gd name="connsiteY2" fmla="*/ 0 h 1301961"/>
                <a:gd name="connsiteX0" fmla="*/ 1041225 w 1041225"/>
                <a:gd name="connsiteY0" fmla="*/ 1301961 h 1301961"/>
                <a:gd name="connsiteX1" fmla="*/ 792349 w 1041225"/>
                <a:gd name="connsiteY1" fmla="*/ 492030 h 1301961"/>
                <a:gd name="connsiteX2" fmla="*/ 0 w 1041225"/>
                <a:gd name="connsiteY2" fmla="*/ 0 h 1301961"/>
                <a:gd name="connsiteX0" fmla="*/ 1043303 w 1043303"/>
                <a:gd name="connsiteY0" fmla="*/ 1478423 h 1478423"/>
                <a:gd name="connsiteX1" fmla="*/ 794427 w 1043303"/>
                <a:gd name="connsiteY1" fmla="*/ 668492 h 1478423"/>
                <a:gd name="connsiteX2" fmla="*/ 97483 w 1043303"/>
                <a:gd name="connsiteY2" fmla="*/ 16989 h 1478423"/>
                <a:gd name="connsiteX3" fmla="*/ 2078 w 1043303"/>
                <a:gd name="connsiteY3" fmla="*/ 176462 h 1478423"/>
                <a:gd name="connsiteX0" fmla="*/ 1165866 w 1165866"/>
                <a:gd name="connsiteY0" fmla="*/ 1453440 h 1453441"/>
                <a:gd name="connsiteX1" fmla="*/ 794427 w 1165866"/>
                <a:gd name="connsiteY1" fmla="*/ 668492 h 1453441"/>
                <a:gd name="connsiteX2" fmla="*/ 97483 w 1165866"/>
                <a:gd name="connsiteY2" fmla="*/ 16989 h 1453441"/>
                <a:gd name="connsiteX3" fmla="*/ 2078 w 1165866"/>
                <a:gd name="connsiteY3" fmla="*/ 176462 h 1453441"/>
                <a:gd name="connsiteX0" fmla="*/ 1165866 w 1165866"/>
                <a:gd name="connsiteY0" fmla="*/ 1453440 h 1453439"/>
                <a:gd name="connsiteX1" fmla="*/ 883003 w 1165866"/>
                <a:gd name="connsiteY1" fmla="*/ 590223 h 1453439"/>
                <a:gd name="connsiteX2" fmla="*/ 97483 w 1165866"/>
                <a:gd name="connsiteY2" fmla="*/ 16989 h 1453439"/>
                <a:gd name="connsiteX3" fmla="*/ 2078 w 1165866"/>
                <a:gd name="connsiteY3" fmla="*/ 176462 h 1453439"/>
                <a:gd name="connsiteX0" fmla="*/ 1165866 w 1165866"/>
                <a:gd name="connsiteY0" fmla="*/ 1453440 h 1453441"/>
                <a:gd name="connsiteX1" fmla="*/ 883003 w 1165866"/>
                <a:gd name="connsiteY1" fmla="*/ 590223 h 1453441"/>
                <a:gd name="connsiteX2" fmla="*/ 97483 w 1165866"/>
                <a:gd name="connsiteY2" fmla="*/ 16989 h 1453441"/>
                <a:gd name="connsiteX3" fmla="*/ 2078 w 1165866"/>
                <a:gd name="connsiteY3" fmla="*/ 176462 h 1453441"/>
                <a:gd name="connsiteX0" fmla="*/ 1165866 w 1165866"/>
                <a:gd name="connsiteY0" fmla="*/ 1453440 h 1453439"/>
                <a:gd name="connsiteX1" fmla="*/ 883003 w 1165866"/>
                <a:gd name="connsiteY1" fmla="*/ 590223 h 1453439"/>
                <a:gd name="connsiteX2" fmla="*/ 97483 w 1165866"/>
                <a:gd name="connsiteY2" fmla="*/ 16989 h 1453439"/>
                <a:gd name="connsiteX3" fmla="*/ 2078 w 1165866"/>
                <a:gd name="connsiteY3" fmla="*/ 176462 h 1453439"/>
                <a:gd name="connsiteX0" fmla="*/ 1165866 w 1165866"/>
                <a:gd name="connsiteY0" fmla="*/ 1453440 h 1453441"/>
                <a:gd name="connsiteX1" fmla="*/ 883003 w 1165866"/>
                <a:gd name="connsiteY1" fmla="*/ 590223 h 1453441"/>
                <a:gd name="connsiteX2" fmla="*/ 97483 w 1165866"/>
                <a:gd name="connsiteY2" fmla="*/ 16989 h 1453441"/>
                <a:gd name="connsiteX3" fmla="*/ 2078 w 1165866"/>
                <a:gd name="connsiteY3" fmla="*/ 176462 h 1453441"/>
                <a:gd name="connsiteX0" fmla="*/ 1068382 w 1068382"/>
                <a:gd name="connsiteY0" fmla="*/ 1436451 h 1436451"/>
                <a:gd name="connsiteX1" fmla="*/ 785519 w 1068382"/>
                <a:gd name="connsiteY1" fmla="*/ 573234 h 1436451"/>
                <a:gd name="connsiteX2" fmla="*/ -1 w 1068382"/>
                <a:gd name="connsiteY2" fmla="*/ 0 h 1436451"/>
                <a:gd name="connsiteX0" fmla="*/ 1120802 w 1120802"/>
                <a:gd name="connsiteY0" fmla="*/ 1453949 h 1453949"/>
                <a:gd name="connsiteX1" fmla="*/ 837939 w 1120802"/>
                <a:gd name="connsiteY1" fmla="*/ 590732 h 1453949"/>
                <a:gd name="connsiteX2" fmla="*/ 0 w 1120802"/>
                <a:gd name="connsiteY2" fmla="*/ -1 h 1453949"/>
                <a:gd name="connsiteX0" fmla="*/ 1120802 w 1120802"/>
                <a:gd name="connsiteY0" fmla="*/ 1453951 h 1453951"/>
                <a:gd name="connsiteX1" fmla="*/ 837939 w 1120802"/>
                <a:gd name="connsiteY1" fmla="*/ 590734 h 1453951"/>
                <a:gd name="connsiteX2" fmla="*/ 0 w 1120802"/>
                <a:gd name="connsiteY2" fmla="*/ 1 h 1453951"/>
                <a:gd name="connsiteX0" fmla="*/ 1157170 w 1157170"/>
                <a:gd name="connsiteY0" fmla="*/ 1440130 h 1440131"/>
                <a:gd name="connsiteX1" fmla="*/ 837939 w 1157170"/>
                <a:gd name="connsiteY1" fmla="*/ 590732 h 1440131"/>
                <a:gd name="connsiteX2" fmla="*/ 0 w 1157170"/>
                <a:gd name="connsiteY2" fmla="*/ -1 h 1440131"/>
                <a:gd name="connsiteX0" fmla="*/ 1157170 w 1157170"/>
                <a:gd name="connsiteY0" fmla="*/ 1440132 h 1440131"/>
                <a:gd name="connsiteX1" fmla="*/ 864848 w 1157170"/>
                <a:gd name="connsiteY1" fmla="*/ 623684 h 1440131"/>
                <a:gd name="connsiteX2" fmla="*/ 0 w 1157170"/>
                <a:gd name="connsiteY2" fmla="*/ 1 h 1440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57170" h="1440131">
                  <a:moveTo>
                    <a:pt x="1157170" y="1440132"/>
                  </a:moveTo>
                  <a:cubicBezTo>
                    <a:pt x="1153857" y="1340796"/>
                    <a:pt x="1146070" y="991950"/>
                    <a:pt x="864848" y="623684"/>
                  </a:cubicBezTo>
                  <a:cubicBezTo>
                    <a:pt x="535716" y="209018"/>
                    <a:pt x="226028" y="115379"/>
                    <a:pt x="0" y="1"/>
                  </a:cubicBezTo>
                </a:path>
              </a:pathLst>
            </a:custGeom>
            <a:noFill/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402806" y="5142256"/>
            <a:ext cx="890704" cy="824536"/>
            <a:chOff x="4502768" y="4843590"/>
            <a:chExt cx="890704" cy="8245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4592548" y="5081959"/>
                  <a:ext cx="800924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i="1" smtClean="0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2548" y="5081959"/>
                  <a:ext cx="800924" cy="56297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Freeform 33"/>
            <p:cNvSpPr/>
            <p:nvPr/>
          </p:nvSpPr>
          <p:spPr>
            <a:xfrm rot="10800000" flipV="1">
              <a:off x="4502768" y="4843590"/>
              <a:ext cx="495863" cy="824536"/>
            </a:xfrm>
            <a:custGeom>
              <a:avLst/>
              <a:gdLst>
                <a:gd name="connsiteX0" fmla="*/ 198782 w 198782"/>
                <a:gd name="connsiteY0" fmla="*/ 702365 h 702365"/>
                <a:gd name="connsiteX1" fmla="*/ 159026 w 198782"/>
                <a:gd name="connsiteY1" fmla="*/ 31805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210212 w 210212"/>
                <a:gd name="connsiteY0" fmla="*/ 698555 h 698555"/>
                <a:gd name="connsiteX1" fmla="*/ 155216 w 210212"/>
                <a:gd name="connsiteY1" fmla="*/ 302812 h 698555"/>
                <a:gd name="connsiteX2" fmla="*/ 0 w 210212"/>
                <a:gd name="connsiteY2" fmla="*/ 0 h 698555"/>
                <a:gd name="connsiteX0" fmla="*/ 160341 w 160341"/>
                <a:gd name="connsiteY0" fmla="*/ 683514 h 683514"/>
                <a:gd name="connsiteX1" fmla="*/ 105345 w 160341"/>
                <a:gd name="connsiteY1" fmla="*/ 287771 h 683514"/>
                <a:gd name="connsiteX2" fmla="*/ 0 w 160341"/>
                <a:gd name="connsiteY2" fmla="*/ 0 h 683514"/>
                <a:gd name="connsiteX0" fmla="*/ 160341 w 160341"/>
                <a:gd name="connsiteY0" fmla="*/ 683514 h 683514"/>
                <a:gd name="connsiteX1" fmla="*/ 141460 w 160341"/>
                <a:gd name="connsiteY1" fmla="*/ 310980 h 683514"/>
                <a:gd name="connsiteX2" fmla="*/ 0 w 160341"/>
                <a:gd name="connsiteY2" fmla="*/ 0 h 683514"/>
                <a:gd name="connsiteX0" fmla="*/ 160341 w 163255"/>
                <a:gd name="connsiteY0" fmla="*/ 683514 h 683514"/>
                <a:gd name="connsiteX1" fmla="*/ 148347 w 163255"/>
                <a:gd name="connsiteY1" fmla="*/ 366438 h 683514"/>
                <a:gd name="connsiteX2" fmla="*/ 0 w 163255"/>
                <a:gd name="connsiteY2" fmla="*/ 0 h 683514"/>
                <a:gd name="connsiteX0" fmla="*/ 1001884 w 1066561"/>
                <a:gd name="connsiteY0" fmla="*/ 1440984 h 1440984"/>
                <a:gd name="connsiteX1" fmla="*/ 989890 w 1066561"/>
                <a:gd name="connsiteY1" fmla="*/ 1123908 h 1440984"/>
                <a:gd name="connsiteX2" fmla="*/ 0 w 1066561"/>
                <a:gd name="connsiteY2" fmla="*/ 0 h 1440984"/>
                <a:gd name="connsiteX0" fmla="*/ 1001884 w 1001883"/>
                <a:gd name="connsiteY0" fmla="*/ 1440984 h 1440984"/>
                <a:gd name="connsiteX1" fmla="*/ 815019 w 1001883"/>
                <a:gd name="connsiteY1" fmla="*/ 675785 h 1440984"/>
                <a:gd name="connsiteX2" fmla="*/ 0 w 1001883"/>
                <a:gd name="connsiteY2" fmla="*/ 0 h 1440984"/>
                <a:gd name="connsiteX0" fmla="*/ 1001884 w 1009872"/>
                <a:gd name="connsiteY0" fmla="*/ 1440984 h 1440984"/>
                <a:gd name="connsiteX1" fmla="*/ 815019 w 1009872"/>
                <a:gd name="connsiteY1" fmla="*/ 675785 h 1440984"/>
                <a:gd name="connsiteX2" fmla="*/ 0 w 1009872"/>
                <a:gd name="connsiteY2" fmla="*/ 0 h 1440984"/>
                <a:gd name="connsiteX0" fmla="*/ 1001884 w 1001884"/>
                <a:gd name="connsiteY0" fmla="*/ 1440984 h 1440984"/>
                <a:gd name="connsiteX1" fmla="*/ 760130 w 1001884"/>
                <a:gd name="connsiteY1" fmla="*/ 577375 h 1440984"/>
                <a:gd name="connsiteX2" fmla="*/ 0 w 1001884"/>
                <a:gd name="connsiteY2" fmla="*/ 0 h 1440984"/>
                <a:gd name="connsiteX0" fmla="*/ 1001884 w 1001884"/>
                <a:gd name="connsiteY0" fmla="*/ 1440984 h 1440984"/>
                <a:gd name="connsiteX1" fmla="*/ 723036 w 1001884"/>
                <a:gd name="connsiteY1" fmla="*/ 594353 h 1440984"/>
                <a:gd name="connsiteX2" fmla="*/ 0 w 1001884"/>
                <a:gd name="connsiteY2" fmla="*/ 0 h 1440984"/>
                <a:gd name="connsiteX0" fmla="*/ 1001884 w 1001884"/>
                <a:gd name="connsiteY0" fmla="*/ 1440984 h 1440984"/>
                <a:gd name="connsiteX1" fmla="*/ 723036 w 1001884"/>
                <a:gd name="connsiteY1" fmla="*/ 594353 h 1440984"/>
                <a:gd name="connsiteX2" fmla="*/ 0 w 1001884"/>
                <a:gd name="connsiteY2" fmla="*/ 0 h 1440984"/>
                <a:gd name="connsiteX0" fmla="*/ 1006942 w 1006942"/>
                <a:gd name="connsiteY0" fmla="*/ 1415978 h 1415978"/>
                <a:gd name="connsiteX1" fmla="*/ 728094 w 1006942"/>
                <a:gd name="connsiteY1" fmla="*/ 569347 h 1415978"/>
                <a:gd name="connsiteX2" fmla="*/ 0 w 1006942"/>
                <a:gd name="connsiteY2" fmla="*/ 0 h 1415978"/>
                <a:gd name="connsiteX0" fmla="*/ 1041225 w 1041225"/>
                <a:gd name="connsiteY0" fmla="*/ 1301961 h 1301961"/>
                <a:gd name="connsiteX1" fmla="*/ 762377 w 1041225"/>
                <a:gd name="connsiteY1" fmla="*/ 455330 h 1301961"/>
                <a:gd name="connsiteX2" fmla="*/ 0 w 1041225"/>
                <a:gd name="connsiteY2" fmla="*/ 0 h 1301961"/>
                <a:gd name="connsiteX0" fmla="*/ 1041225 w 1041225"/>
                <a:gd name="connsiteY0" fmla="*/ 1301961 h 1301961"/>
                <a:gd name="connsiteX1" fmla="*/ 762377 w 1041225"/>
                <a:gd name="connsiteY1" fmla="*/ 455330 h 1301961"/>
                <a:gd name="connsiteX2" fmla="*/ 0 w 1041225"/>
                <a:gd name="connsiteY2" fmla="*/ 0 h 1301961"/>
                <a:gd name="connsiteX0" fmla="*/ 1041225 w 1041225"/>
                <a:gd name="connsiteY0" fmla="*/ 1301961 h 1301961"/>
                <a:gd name="connsiteX1" fmla="*/ 792349 w 1041225"/>
                <a:gd name="connsiteY1" fmla="*/ 492030 h 1301961"/>
                <a:gd name="connsiteX2" fmla="*/ 0 w 1041225"/>
                <a:gd name="connsiteY2" fmla="*/ 0 h 1301961"/>
                <a:gd name="connsiteX0" fmla="*/ 1041225 w 1041225"/>
                <a:gd name="connsiteY0" fmla="*/ 1301961 h 1301961"/>
                <a:gd name="connsiteX1" fmla="*/ 792349 w 1041225"/>
                <a:gd name="connsiteY1" fmla="*/ 492030 h 1301961"/>
                <a:gd name="connsiteX2" fmla="*/ 0 w 1041225"/>
                <a:gd name="connsiteY2" fmla="*/ 0 h 1301961"/>
                <a:gd name="connsiteX0" fmla="*/ 960939 w 960939"/>
                <a:gd name="connsiteY0" fmla="*/ 1376039 h 1376039"/>
                <a:gd name="connsiteX1" fmla="*/ 712063 w 960939"/>
                <a:gd name="connsiteY1" fmla="*/ 566108 h 1376039"/>
                <a:gd name="connsiteX2" fmla="*/ 0 w 960939"/>
                <a:gd name="connsiteY2" fmla="*/ 0 h 1376039"/>
                <a:gd name="connsiteX0" fmla="*/ 960939 w 960939"/>
                <a:gd name="connsiteY0" fmla="*/ 1376039 h 1376039"/>
                <a:gd name="connsiteX1" fmla="*/ 712063 w 960939"/>
                <a:gd name="connsiteY1" fmla="*/ 566108 h 1376039"/>
                <a:gd name="connsiteX2" fmla="*/ 0 w 960939"/>
                <a:gd name="connsiteY2" fmla="*/ 0 h 1376039"/>
                <a:gd name="connsiteX0" fmla="*/ 960939 w 960939"/>
                <a:gd name="connsiteY0" fmla="*/ 1376039 h 1376039"/>
                <a:gd name="connsiteX1" fmla="*/ 712063 w 960939"/>
                <a:gd name="connsiteY1" fmla="*/ 566108 h 1376039"/>
                <a:gd name="connsiteX2" fmla="*/ 0 w 960939"/>
                <a:gd name="connsiteY2" fmla="*/ 0 h 1376039"/>
                <a:gd name="connsiteX0" fmla="*/ 960939 w 960939"/>
                <a:gd name="connsiteY0" fmla="*/ 1376039 h 1376039"/>
                <a:gd name="connsiteX1" fmla="*/ 752206 w 960939"/>
                <a:gd name="connsiteY1" fmla="*/ 561169 h 1376039"/>
                <a:gd name="connsiteX2" fmla="*/ 0 w 960939"/>
                <a:gd name="connsiteY2" fmla="*/ 0 h 1376039"/>
                <a:gd name="connsiteX0" fmla="*/ 960939 w 960939"/>
                <a:gd name="connsiteY0" fmla="*/ 1376039 h 1376039"/>
                <a:gd name="connsiteX1" fmla="*/ 752206 w 960939"/>
                <a:gd name="connsiteY1" fmla="*/ 561169 h 1376039"/>
                <a:gd name="connsiteX2" fmla="*/ 0 w 960939"/>
                <a:gd name="connsiteY2" fmla="*/ 0 h 1376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0939" h="1376039">
                  <a:moveTo>
                    <a:pt x="960939" y="1376039"/>
                  </a:moveTo>
                  <a:cubicBezTo>
                    <a:pt x="946157" y="1059407"/>
                    <a:pt x="963975" y="884343"/>
                    <a:pt x="752206" y="561169"/>
                  </a:cubicBezTo>
                  <a:cubicBezTo>
                    <a:pt x="540437" y="237995"/>
                    <a:pt x="310343" y="155648"/>
                    <a:pt x="0" y="0"/>
                  </a:cubicBezTo>
                </a:path>
              </a:pathLst>
            </a:custGeom>
            <a:noFill/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720058" y="5293855"/>
            <a:ext cx="1068131" cy="556209"/>
            <a:chOff x="3989460" y="5028320"/>
            <a:chExt cx="1068131" cy="55620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3989460" y="5215197"/>
                  <a:ext cx="8045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𝛼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9460" y="5215197"/>
                  <a:ext cx="804579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r="-1515" b="-180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Freeform 37"/>
            <p:cNvSpPr/>
            <p:nvPr/>
          </p:nvSpPr>
          <p:spPr>
            <a:xfrm rot="17993631" flipV="1">
              <a:off x="4397391" y="4863984"/>
              <a:ext cx="495863" cy="824536"/>
            </a:xfrm>
            <a:custGeom>
              <a:avLst/>
              <a:gdLst>
                <a:gd name="connsiteX0" fmla="*/ 198782 w 198782"/>
                <a:gd name="connsiteY0" fmla="*/ 702365 h 702365"/>
                <a:gd name="connsiteX1" fmla="*/ 159026 w 198782"/>
                <a:gd name="connsiteY1" fmla="*/ 31805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210212 w 210212"/>
                <a:gd name="connsiteY0" fmla="*/ 698555 h 698555"/>
                <a:gd name="connsiteX1" fmla="*/ 155216 w 210212"/>
                <a:gd name="connsiteY1" fmla="*/ 302812 h 698555"/>
                <a:gd name="connsiteX2" fmla="*/ 0 w 210212"/>
                <a:gd name="connsiteY2" fmla="*/ 0 h 698555"/>
                <a:gd name="connsiteX0" fmla="*/ 160341 w 160341"/>
                <a:gd name="connsiteY0" fmla="*/ 683514 h 683514"/>
                <a:gd name="connsiteX1" fmla="*/ 105345 w 160341"/>
                <a:gd name="connsiteY1" fmla="*/ 287771 h 683514"/>
                <a:gd name="connsiteX2" fmla="*/ 0 w 160341"/>
                <a:gd name="connsiteY2" fmla="*/ 0 h 683514"/>
                <a:gd name="connsiteX0" fmla="*/ 160341 w 160341"/>
                <a:gd name="connsiteY0" fmla="*/ 683514 h 683514"/>
                <a:gd name="connsiteX1" fmla="*/ 141460 w 160341"/>
                <a:gd name="connsiteY1" fmla="*/ 310980 h 683514"/>
                <a:gd name="connsiteX2" fmla="*/ 0 w 160341"/>
                <a:gd name="connsiteY2" fmla="*/ 0 h 683514"/>
                <a:gd name="connsiteX0" fmla="*/ 160341 w 163255"/>
                <a:gd name="connsiteY0" fmla="*/ 683514 h 683514"/>
                <a:gd name="connsiteX1" fmla="*/ 148347 w 163255"/>
                <a:gd name="connsiteY1" fmla="*/ 366438 h 683514"/>
                <a:gd name="connsiteX2" fmla="*/ 0 w 163255"/>
                <a:gd name="connsiteY2" fmla="*/ 0 h 683514"/>
                <a:gd name="connsiteX0" fmla="*/ 1001884 w 1066561"/>
                <a:gd name="connsiteY0" fmla="*/ 1440984 h 1440984"/>
                <a:gd name="connsiteX1" fmla="*/ 989890 w 1066561"/>
                <a:gd name="connsiteY1" fmla="*/ 1123908 h 1440984"/>
                <a:gd name="connsiteX2" fmla="*/ 0 w 1066561"/>
                <a:gd name="connsiteY2" fmla="*/ 0 h 1440984"/>
                <a:gd name="connsiteX0" fmla="*/ 1001884 w 1001883"/>
                <a:gd name="connsiteY0" fmla="*/ 1440984 h 1440984"/>
                <a:gd name="connsiteX1" fmla="*/ 815019 w 1001883"/>
                <a:gd name="connsiteY1" fmla="*/ 675785 h 1440984"/>
                <a:gd name="connsiteX2" fmla="*/ 0 w 1001883"/>
                <a:gd name="connsiteY2" fmla="*/ 0 h 1440984"/>
                <a:gd name="connsiteX0" fmla="*/ 1001884 w 1009872"/>
                <a:gd name="connsiteY0" fmla="*/ 1440984 h 1440984"/>
                <a:gd name="connsiteX1" fmla="*/ 815019 w 1009872"/>
                <a:gd name="connsiteY1" fmla="*/ 675785 h 1440984"/>
                <a:gd name="connsiteX2" fmla="*/ 0 w 1009872"/>
                <a:gd name="connsiteY2" fmla="*/ 0 h 1440984"/>
                <a:gd name="connsiteX0" fmla="*/ 1001884 w 1001884"/>
                <a:gd name="connsiteY0" fmla="*/ 1440984 h 1440984"/>
                <a:gd name="connsiteX1" fmla="*/ 760130 w 1001884"/>
                <a:gd name="connsiteY1" fmla="*/ 577375 h 1440984"/>
                <a:gd name="connsiteX2" fmla="*/ 0 w 1001884"/>
                <a:gd name="connsiteY2" fmla="*/ 0 h 1440984"/>
                <a:gd name="connsiteX0" fmla="*/ 1001884 w 1001884"/>
                <a:gd name="connsiteY0" fmla="*/ 1440984 h 1440984"/>
                <a:gd name="connsiteX1" fmla="*/ 723036 w 1001884"/>
                <a:gd name="connsiteY1" fmla="*/ 594353 h 1440984"/>
                <a:gd name="connsiteX2" fmla="*/ 0 w 1001884"/>
                <a:gd name="connsiteY2" fmla="*/ 0 h 1440984"/>
                <a:gd name="connsiteX0" fmla="*/ 1001884 w 1001884"/>
                <a:gd name="connsiteY0" fmla="*/ 1440984 h 1440984"/>
                <a:gd name="connsiteX1" fmla="*/ 723036 w 1001884"/>
                <a:gd name="connsiteY1" fmla="*/ 594353 h 1440984"/>
                <a:gd name="connsiteX2" fmla="*/ 0 w 1001884"/>
                <a:gd name="connsiteY2" fmla="*/ 0 h 1440984"/>
                <a:gd name="connsiteX0" fmla="*/ 1006942 w 1006942"/>
                <a:gd name="connsiteY0" fmla="*/ 1415978 h 1415978"/>
                <a:gd name="connsiteX1" fmla="*/ 728094 w 1006942"/>
                <a:gd name="connsiteY1" fmla="*/ 569347 h 1415978"/>
                <a:gd name="connsiteX2" fmla="*/ 0 w 1006942"/>
                <a:gd name="connsiteY2" fmla="*/ 0 h 1415978"/>
                <a:gd name="connsiteX0" fmla="*/ 1041225 w 1041225"/>
                <a:gd name="connsiteY0" fmla="*/ 1301961 h 1301961"/>
                <a:gd name="connsiteX1" fmla="*/ 762377 w 1041225"/>
                <a:gd name="connsiteY1" fmla="*/ 455330 h 1301961"/>
                <a:gd name="connsiteX2" fmla="*/ 0 w 1041225"/>
                <a:gd name="connsiteY2" fmla="*/ 0 h 1301961"/>
                <a:gd name="connsiteX0" fmla="*/ 1041225 w 1041225"/>
                <a:gd name="connsiteY0" fmla="*/ 1301961 h 1301961"/>
                <a:gd name="connsiteX1" fmla="*/ 762377 w 1041225"/>
                <a:gd name="connsiteY1" fmla="*/ 455330 h 1301961"/>
                <a:gd name="connsiteX2" fmla="*/ 0 w 1041225"/>
                <a:gd name="connsiteY2" fmla="*/ 0 h 1301961"/>
                <a:gd name="connsiteX0" fmla="*/ 1041225 w 1041225"/>
                <a:gd name="connsiteY0" fmla="*/ 1301961 h 1301961"/>
                <a:gd name="connsiteX1" fmla="*/ 792349 w 1041225"/>
                <a:gd name="connsiteY1" fmla="*/ 492030 h 1301961"/>
                <a:gd name="connsiteX2" fmla="*/ 0 w 1041225"/>
                <a:gd name="connsiteY2" fmla="*/ 0 h 1301961"/>
                <a:gd name="connsiteX0" fmla="*/ 1041225 w 1041225"/>
                <a:gd name="connsiteY0" fmla="*/ 1301961 h 1301961"/>
                <a:gd name="connsiteX1" fmla="*/ 792349 w 1041225"/>
                <a:gd name="connsiteY1" fmla="*/ 492030 h 1301961"/>
                <a:gd name="connsiteX2" fmla="*/ 0 w 1041225"/>
                <a:gd name="connsiteY2" fmla="*/ 0 h 1301961"/>
                <a:gd name="connsiteX0" fmla="*/ 960939 w 960939"/>
                <a:gd name="connsiteY0" fmla="*/ 1376039 h 1376039"/>
                <a:gd name="connsiteX1" fmla="*/ 712063 w 960939"/>
                <a:gd name="connsiteY1" fmla="*/ 566108 h 1376039"/>
                <a:gd name="connsiteX2" fmla="*/ 0 w 960939"/>
                <a:gd name="connsiteY2" fmla="*/ 0 h 1376039"/>
                <a:gd name="connsiteX0" fmla="*/ 960939 w 960939"/>
                <a:gd name="connsiteY0" fmla="*/ 1376039 h 1376039"/>
                <a:gd name="connsiteX1" fmla="*/ 712063 w 960939"/>
                <a:gd name="connsiteY1" fmla="*/ 566108 h 1376039"/>
                <a:gd name="connsiteX2" fmla="*/ 0 w 960939"/>
                <a:gd name="connsiteY2" fmla="*/ 0 h 1376039"/>
                <a:gd name="connsiteX0" fmla="*/ 960939 w 960939"/>
                <a:gd name="connsiteY0" fmla="*/ 1376039 h 1376039"/>
                <a:gd name="connsiteX1" fmla="*/ 712063 w 960939"/>
                <a:gd name="connsiteY1" fmla="*/ 566108 h 1376039"/>
                <a:gd name="connsiteX2" fmla="*/ 0 w 960939"/>
                <a:gd name="connsiteY2" fmla="*/ 0 h 1376039"/>
                <a:gd name="connsiteX0" fmla="*/ 960939 w 960939"/>
                <a:gd name="connsiteY0" fmla="*/ 1376039 h 1376039"/>
                <a:gd name="connsiteX1" fmla="*/ 752206 w 960939"/>
                <a:gd name="connsiteY1" fmla="*/ 561169 h 1376039"/>
                <a:gd name="connsiteX2" fmla="*/ 0 w 960939"/>
                <a:gd name="connsiteY2" fmla="*/ 0 h 1376039"/>
                <a:gd name="connsiteX0" fmla="*/ 960939 w 960939"/>
                <a:gd name="connsiteY0" fmla="*/ 1376039 h 1376039"/>
                <a:gd name="connsiteX1" fmla="*/ 752206 w 960939"/>
                <a:gd name="connsiteY1" fmla="*/ 561169 h 1376039"/>
                <a:gd name="connsiteX2" fmla="*/ 0 w 960939"/>
                <a:gd name="connsiteY2" fmla="*/ 0 h 1376039"/>
                <a:gd name="connsiteX0" fmla="*/ 960939 w 960939"/>
                <a:gd name="connsiteY0" fmla="*/ 1376039 h 1376039"/>
                <a:gd name="connsiteX1" fmla="*/ 717809 w 960939"/>
                <a:gd name="connsiteY1" fmla="*/ 569165 h 1376039"/>
                <a:gd name="connsiteX2" fmla="*/ 0 w 960939"/>
                <a:gd name="connsiteY2" fmla="*/ 0 h 1376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0939" h="1376039">
                  <a:moveTo>
                    <a:pt x="960939" y="1376039"/>
                  </a:moveTo>
                  <a:cubicBezTo>
                    <a:pt x="946157" y="1059407"/>
                    <a:pt x="929578" y="892339"/>
                    <a:pt x="717809" y="569165"/>
                  </a:cubicBezTo>
                  <a:cubicBezTo>
                    <a:pt x="506040" y="245991"/>
                    <a:pt x="310343" y="155648"/>
                    <a:pt x="0" y="0"/>
                  </a:cubicBezTo>
                </a:path>
              </a:pathLst>
            </a:custGeom>
            <a:noFill/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 rot="5400000">
                <a:off x="7858175" y="3363441"/>
                <a:ext cx="12879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7858175" y="3363441"/>
                <a:ext cx="1287917" cy="369332"/>
              </a:xfrm>
              <a:prstGeom prst="rect">
                <a:avLst/>
              </a:prstGeom>
              <a:blipFill rotWithShape="1">
                <a:blip r:embed="rId11"/>
                <a:stretch>
                  <a:fillRect l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857025" y="1901233"/>
                <a:ext cx="1998047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 smtClean="0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h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h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25" y="1901233"/>
                <a:ext cx="1998047" cy="66909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/>
          <p:cNvGrpSpPr/>
          <p:nvPr/>
        </p:nvGrpSpPr>
        <p:grpSpPr>
          <a:xfrm>
            <a:off x="564849" y="6107668"/>
            <a:ext cx="3835701" cy="369332"/>
            <a:chOff x="564849" y="6107668"/>
            <a:chExt cx="3835701" cy="369332"/>
          </a:xfrm>
        </p:grpSpPr>
        <p:sp>
          <p:nvSpPr>
            <p:cNvPr id="22" name="TextBox 21"/>
            <p:cNvSpPr txBox="1"/>
            <p:nvPr/>
          </p:nvSpPr>
          <p:spPr>
            <a:xfrm>
              <a:off x="2438400" y="61076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CC66FF"/>
                  </a:solidFill>
                </a:rPr>
                <a:t>h</a:t>
              </a:r>
              <a:endParaRPr lang="en-US" i="1" dirty="0">
                <a:solidFill>
                  <a:srgbClr val="CC66FF"/>
                </a:solidFill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>
              <a:off x="564849" y="6107668"/>
              <a:ext cx="3835701" cy="0"/>
            </a:xfrm>
            <a:prstGeom prst="straightConnector1">
              <a:avLst/>
            </a:prstGeom>
            <a:ln w="38100">
              <a:solidFill>
                <a:srgbClr val="CC66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531578" y="4108173"/>
            <a:ext cx="2648943" cy="1736035"/>
            <a:chOff x="531578" y="4108173"/>
            <a:chExt cx="2648943" cy="1736035"/>
          </a:xfrm>
        </p:grpSpPr>
        <p:sp>
          <p:nvSpPr>
            <p:cNvPr id="41" name="TextBox 40"/>
            <p:cNvSpPr txBox="1"/>
            <p:nvPr/>
          </p:nvSpPr>
          <p:spPr>
            <a:xfrm>
              <a:off x="1716156" y="4582922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6699"/>
                  </a:solidFill>
                </a:rPr>
                <a:t>x</a:t>
              </a:r>
              <a:endParaRPr lang="en-US" i="1" dirty="0">
                <a:solidFill>
                  <a:srgbClr val="FF6699"/>
                </a:solidFill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flipV="1">
              <a:off x="531578" y="4108173"/>
              <a:ext cx="2648943" cy="1736035"/>
            </a:xfrm>
            <a:prstGeom prst="straightConnector1">
              <a:avLst/>
            </a:prstGeom>
            <a:ln w="38100">
              <a:solidFill>
                <a:srgbClr val="FF6699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 rot="19518431">
                <a:off x="808465" y="4126754"/>
                <a:ext cx="1564466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518431">
                <a:off x="808465" y="4126754"/>
                <a:ext cx="1564466" cy="66909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2" name="Group 41"/>
          <p:cNvGrpSpPr/>
          <p:nvPr/>
        </p:nvGrpSpPr>
        <p:grpSpPr>
          <a:xfrm rot="19308278">
            <a:off x="2813425" y="3493869"/>
            <a:ext cx="417824" cy="897276"/>
            <a:chOff x="3784369" y="1159739"/>
            <a:chExt cx="1572717" cy="3377406"/>
          </a:xfrm>
        </p:grpSpPr>
        <p:sp>
          <p:nvSpPr>
            <p:cNvPr id="44" name="Freeform 43"/>
            <p:cNvSpPr/>
            <p:nvPr/>
          </p:nvSpPr>
          <p:spPr>
            <a:xfrm>
              <a:off x="4373887" y="2285434"/>
              <a:ext cx="724536" cy="2183794"/>
            </a:xfrm>
            <a:custGeom>
              <a:avLst/>
              <a:gdLst>
                <a:gd name="connsiteX0" fmla="*/ 520172 w 725048"/>
                <a:gd name="connsiteY0" fmla="*/ 65880 h 2146796"/>
                <a:gd name="connsiteX1" fmla="*/ 384520 w 725048"/>
                <a:gd name="connsiteY1" fmla="*/ 477863 h 2146796"/>
                <a:gd name="connsiteX2" fmla="*/ 304133 w 725048"/>
                <a:gd name="connsiteY2" fmla="*/ 688878 h 2146796"/>
                <a:gd name="connsiteX3" fmla="*/ 123262 w 725048"/>
                <a:gd name="connsiteY3" fmla="*/ 1492746 h 2146796"/>
                <a:gd name="connsiteX4" fmla="*/ 2682 w 725048"/>
                <a:gd name="connsiteY4" fmla="*/ 2045406 h 2146796"/>
                <a:gd name="connsiteX5" fmla="*/ 47900 w 725048"/>
                <a:gd name="connsiteY5" fmla="*/ 2140865 h 2146796"/>
                <a:gd name="connsiteX6" fmla="*/ 143359 w 725048"/>
                <a:gd name="connsiteY6" fmla="*/ 1965019 h 2146796"/>
                <a:gd name="connsiteX7" fmla="*/ 464906 w 725048"/>
                <a:gd name="connsiteY7" fmla="*/ 1020474 h 2146796"/>
                <a:gd name="connsiteX8" fmla="*/ 580462 w 725048"/>
                <a:gd name="connsiteY8" fmla="*/ 487911 h 2146796"/>
                <a:gd name="connsiteX9" fmla="*/ 716115 w 725048"/>
                <a:gd name="connsiteY9" fmla="*/ 126170 h 2146796"/>
                <a:gd name="connsiteX10" fmla="*/ 690994 w 725048"/>
                <a:gd name="connsiteY10" fmla="*/ 5590 h 2146796"/>
                <a:gd name="connsiteX11" fmla="*/ 520172 w 725048"/>
                <a:gd name="connsiteY11" fmla="*/ 65880 h 2146796"/>
                <a:gd name="connsiteX0" fmla="*/ 519660 w 724536"/>
                <a:gd name="connsiteY0" fmla="*/ 65880 h 2183794"/>
                <a:gd name="connsiteX1" fmla="*/ 384008 w 724536"/>
                <a:gd name="connsiteY1" fmla="*/ 477863 h 2183794"/>
                <a:gd name="connsiteX2" fmla="*/ 303621 w 724536"/>
                <a:gd name="connsiteY2" fmla="*/ 688878 h 2183794"/>
                <a:gd name="connsiteX3" fmla="*/ 122750 w 724536"/>
                <a:gd name="connsiteY3" fmla="*/ 1492746 h 2183794"/>
                <a:gd name="connsiteX4" fmla="*/ 2170 w 724536"/>
                <a:gd name="connsiteY4" fmla="*/ 2045406 h 2183794"/>
                <a:gd name="connsiteX5" fmla="*/ 52412 w 724536"/>
                <a:gd name="connsiteY5" fmla="*/ 2181058 h 2183794"/>
                <a:gd name="connsiteX6" fmla="*/ 142847 w 724536"/>
                <a:gd name="connsiteY6" fmla="*/ 1965019 h 2183794"/>
                <a:gd name="connsiteX7" fmla="*/ 464394 w 724536"/>
                <a:gd name="connsiteY7" fmla="*/ 1020474 h 2183794"/>
                <a:gd name="connsiteX8" fmla="*/ 579950 w 724536"/>
                <a:gd name="connsiteY8" fmla="*/ 487911 h 2183794"/>
                <a:gd name="connsiteX9" fmla="*/ 715603 w 724536"/>
                <a:gd name="connsiteY9" fmla="*/ 126170 h 2183794"/>
                <a:gd name="connsiteX10" fmla="*/ 690482 w 724536"/>
                <a:gd name="connsiteY10" fmla="*/ 5590 h 2183794"/>
                <a:gd name="connsiteX11" fmla="*/ 519660 w 724536"/>
                <a:gd name="connsiteY11" fmla="*/ 65880 h 2183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24536" h="2183794">
                  <a:moveTo>
                    <a:pt x="519660" y="65880"/>
                  </a:moveTo>
                  <a:cubicBezTo>
                    <a:pt x="468581" y="144592"/>
                    <a:pt x="420015" y="374030"/>
                    <a:pt x="384008" y="477863"/>
                  </a:cubicBezTo>
                  <a:cubicBezTo>
                    <a:pt x="348001" y="581696"/>
                    <a:pt x="347164" y="519731"/>
                    <a:pt x="303621" y="688878"/>
                  </a:cubicBezTo>
                  <a:cubicBezTo>
                    <a:pt x="260078" y="858025"/>
                    <a:pt x="172992" y="1266658"/>
                    <a:pt x="122750" y="1492746"/>
                  </a:cubicBezTo>
                  <a:cubicBezTo>
                    <a:pt x="72508" y="1718834"/>
                    <a:pt x="13893" y="1930687"/>
                    <a:pt x="2170" y="2045406"/>
                  </a:cubicBezTo>
                  <a:cubicBezTo>
                    <a:pt x="-9553" y="2160125"/>
                    <a:pt x="28966" y="2194456"/>
                    <a:pt x="52412" y="2181058"/>
                  </a:cubicBezTo>
                  <a:cubicBezTo>
                    <a:pt x="75858" y="2167660"/>
                    <a:pt x="74183" y="2158450"/>
                    <a:pt x="142847" y="1965019"/>
                  </a:cubicBezTo>
                  <a:cubicBezTo>
                    <a:pt x="211511" y="1771588"/>
                    <a:pt x="391544" y="1266659"/>
                    <a:pt x="464394" y="1020474"/>
                  </a:cubicBezTo>
                  <a:cubicBezTo>
                    <a:pt x="537244" y="774289"/>
                    <a:pt x="538082" y="636962"/>
                    <a:pt x="579950" y="487911"/>
                  </a:cubicBezTo>
                  <a:cubicBezTo>
                    <a:pt x="621818" y="338860"/>
                    <a:pt x="697181" y="206557"/>
                    <a:pt x="715603" y="126170"/>
                  </a:cubicBezTo>
                  <a:cubicBezTo>
                    <a:pt x="734025" y="45783"/>
                    <a:pt x="723139" y="13963"/>
                    <a:pt x="690482" y="5590"/>
                  </a:cubicBezTo>
                  <a:cubicBezTo>
                    <a:pt x="657825" y="-2783"/>
                    <a:pt x="570739" y="-12832"/>
                    <a:pt x="519660" y="6588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4409447" y="2368759"/>
              <a:ext cx="618241" cy="2168386"/>
            </a:xfrm>
            <a:custGeom>
              <a:avLst/>
              <a:gdLst>
                <a:gd name="connsiteX0" fmla="*/ 177626 w 618241"/>
                <a:gd name="connsiteY0" fmla="*/ 27773 h 2168386"/>
                <a:gd name="connsiteX1" fmla="*/ 443907 w 618241"/>
                <a:gd name="connsiteY1" fmla="*/ 389514 h 2168386"/>
                <a:gd name="connsiteX2" fmla="*/ 529318 w 618241"/>
                <a:gd name="connsiteY2" fmla="*/ 484973 h 2168386"/>
                <a:gd name="connsiteX3" fmla="*/ 539366 w 618241"/>
                <a:gd name="connsiteY3" fmla="*/ 660819 h 2168386"/>
                <a:gd name="connsiteX4" fmla="*/ 614729 w 618241"/>
                <a:gd name="connsiteY4" fmla="*/ 1670678 h 2168386"/>
                <a:gd name="connsiteX5" fmla="*/ 604680 w 618241"/>
                <a:gd name="connsiteY5" fmla="*/ 1972129 h 2168386"/>
                <a:gd name="connsiteX6" fmla="*/ 594632 w 618241"/>
                <a:gd name="connsiteY6" fmla="*/ 2147975 h 2168386"/>
                <a:gd name="connsiteX7" fmla="*/ 569511 w 618241"/>
                <a:gd name="connsiteY7" fmla="*/ 2158023 h 2168386"/>
                <a:gd name="connsiteX8" fmla="*/ 539366 w 618241"/>
                <a:gd name="connsiteY8" fmla="*/ 2087685 h 2168386"/>
                <a:gd name="connsiteX9" fmla="*/ 403713 w 618241"/>
                <a:gd name="connsiteY9" fmla="*/ 1384300 h 2168386"/>
                <a:gd name="connsiteX10" fmla="*/ 318302 w 618241"/>
                <a:gd name="connsiteY10" fmla="*/ 670867 h 2168386"/>
                <a:gd name="connsiteX11" fmla="*/ 303230 w 618241"/>
                <a:gd name="connsiteY11" fmla="*/ 570384 h 2168386"/>
                <a:gd name="connsiteX12" fmla="*/ 258012 w 618241"/>
                <a:gd name="connsiteY12" fmla="*/ 484973 h 2168386"/>
                <a:gd name="connsiteX13" fmla="*/ 21876 w 618241"/>
                <a:gd name="connsiteY13" fmla="*/ 128256 h 2168386"/>
                <a:gd name="connsiteX14" fmla="*/ 26900 w 618241"/>
                <a:gd name="connsiteY14" fmla="*/ 37821 h 2168386"/>
                <a:gd name="connsiteX15" fmla="*/ 177626 w 618241"/>
                <a:gd name="connsiteY15" fmla="*/ 27773 h 2168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18241" h="2168386">
                  <a:moveTo>
                    <a:pt x="177626" y="27773"/>
                  </a:moveTo>
                  <a:cubicBezTo>
                    <a:pt x="247127" y="86389"/>
                    <a:pt x="385292" y="313314"/>
                    <a:pt x="443907" y="389514"/>
                  </a:cubicBezTo>
                  <a:cubicBezTo>
                    <a:pt x="502522" y="465714"/>
                    <a:pt x="513408" y="439755"/>
                    <a:pt x="529318" y="484973"/>
                  </a:cubicBezTo>
                  <a:cubicBezTo>
                    <a:pt x="545228" y="530191"/>
                    <a:pt x="525131" y="463202"/>
                    <a:pt x="539366" y="660819"/>
                  </a:cubicBezTo>
                  <a:cubicBezTo>
                    <a:pt x="553601" y="858437"/>
                    <a:pt x="603843" y="1452126"/>
                    <a:pt x="614729" y="1670678"/>
                  </a:cubicBezTo>
                  <a:cubicBezTo>
                    <a:pt x="625615" y="1889230"/>
                    <a:pt x="608029" y="1892580"/>
                    <a:pt x="604680" y="1972129"/>
                  </a:cubicBezTo>
                  <a:cubicBezTo>
                    <a:pt x="601331" y="2051678"/>
                    <a:pt x="600493" y="2116993"/>
                    <a:pt x="594632" y="2147975"/>
                  </a:cubicBezTo>
                  <a:cubicBezTo>
                    <a:pt x="588771" y="2178957"/>
                    <a:pt x="578722" y="2168071"/>
                    <a:pt x="569511" y="2158023"/>
                  </a:cubicBezTo>
                  <a:cubicBezTo>
                    <a:pt x="560300" y="2147975"/>
                    <a:pt x="566999" y="2216639"/>
                    <a:pt x="539366" y="2087685"/>
                  </a:cubicBezTo>
                  <a:cubicBezTo>
                    <a:pt x="511733" y="1958731"/>
                    <a:pt x="440557" y="1620436"/>
                    <a:pt x="403713" y="1384300"/>
                  </a:cubicBezTo>
                  <a:cubicBezTo>
                    <a:pt x="366869" y="1148164"/>
                    <a:pt x="335049" y="806520"/>
                    <a:pt x="318302" y="670867"/>
                  </a:cubicBezTo>
                  <a:cubicBezTo>
                    <a:pt x="301555" y="535214"/>
                    <a:pt x="313278" y="601366"/>
                    <a:pt x="303230" y="570384"/>
                  </a:cubicBezTo>
                  <a:cubicBezTo>
                    <a:pt x="293182" y="539402"/>
                    <a:pt x="304904" y="558661"/>
                    <a:pt x="258012" y="484973"/>
                  </a:cubicBezTo>
                  <a:cubicBezTo>
                    <a:pt x="211120" y="411285"/>
                    <a:pt x="60395" y="202781"/>
                    <a:pt x="21876" y="128256"/>
                  </a:cubicBezTo>
                  <a:cubicBezTo>
                    <a:pt x="-16643" y="53731"/>
                    <a:pt x="2617" y="57080"/>
                    <a:pt x="26900" y="37821"/>
                  </a:cubicBezTo>
                  <a:cubicBezTo>
                    <a:pt x="51183" y="18562"/>
                    <a:pt x="108125" y="-30843"/>
                    <a:pt x="177626" y="2777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3784369" y="1505762"/>
              <a:ext cx="867705" cy="1046519"/>
            </a:xfrm>
            <a:custGeom>
              <a:avLst/>
              <a:gdLst/>
              <a:ahLst/>
              <a:cxnLst/>
              <a:rect l="l" t="t" r="r" b="b"/>
              <a:pathLst>
                <a:path w="867705" h="1046519">
                  <a:moveTo>
                    <a:pt x="283643" y="167602"/>
                  </a:moveTo>
                  <a:cubicBezTo>
                    <a:pt x="240205" y="168963"/>
                    <a:pt x="196453" y="176081"/>
                    <a:pt x="169657" y="192409"/>
                  </a:cubicBezTo>
                  <a:cubicBezTo>
                    <a:pt x="116066" y="225066"/>
                    <a:pt x="72523" y="318014"/>
                    <a:pt x="74198" y="373280"/>
                  </a:cubicBezTo>
                  <a:cubicBezTo>
                    <a:pt x="75873" y="428546"/>
                    <a:pt x="126115" y="499722"/>
                    <a:pt x="179706" y="524005"/>
                  </a:cubicBezTo>
                  <a:cubicBezTo>
                    <a:pt x="233297" y="548288"/>
                    <a:pt x="342991" y="539078"/>
                    <a:pt x="395745" y="518981"/>
                  </a:cubicBezTo>
                  <a:cubicBezTo>
                    <a:pt x="448499" y="498884"/>
                    <a:pt x="482831" y="444456"/>
                    <a:pt x="496229" y="403425"/>
                  </a:cubicBezTo>
                  <a:cubicBezTo>
                    <a:pt x="509627" y="362394"/>
                    <a:pt x="492879" y="310477"/>
                    <a:pt x="476132" y="272796"/>
                  </a:cubicBezTo>
                  <a:cubicBezTo>
                    <a:pt x="459385" y="235115"/>
                    <a:pt x="446824" y="190735"/>
                    <a:pt x="395745" y="177337"/>
                  </a:cubicBezTo>
                  <a:cubicBezTo>
                    <a:pt x="370206" y="170638"/>
                    <a:pt x="327081" y="166242"/>
                    <a:pt x="283643" y="167602"/>
                  </a:cubicBezTo>
                  <a:close/>
                  <a:moveTo>
                    <a:pt x="326898" y="510"/>
                  </a:moveTo>
                  <a:cubicBezTo>
                    <a:pt x="349533" y="1439"/>
                    <a:pt x="371252" y="3584"/>
                    <a:pt x="390721" y="6515"/>
                  </a:cubicBezTo>
                  <a:cubicBezTo>
                    <a:pt x="468596" y="18238"/>
                    <a:pt x="562380" y="87739"/>
                    <a:pt x="601736" y="106998"/>
                  </a:cubicBezTo>
                  <a:cubicBezTo>
                    <a:pt x="631253" y="121442"/>
                    <a:pt x="627328" y="119873"/>
                    <a:pt x="626857" y="122071"/>
                  </a:cubicBezTo>
                  <a:cubicBezTo>
                    <a:pt x="632719" y="127095"/>
                    <a:pt x="629370" y="119558"/>
                    <a:pt x="636906" y="137143"/>
                  </a:cubicBezTo>
                  <a:cubicBezTo>
                    <a:pt x="644442" y="154728"/>
                    <a:pt x="666214" y="206645"/>
                    <a:pt x="672075" y="227579"/>
                  </a:cubicBezTo>
                  <a:cubicBezTo>
                    <a:pt x="677936" y="248513"/>
                    <a:pt x="677099" y="253537"/>
                    <a:pt x="672075" y="262748"/>
                  </a:cubicBezTo>
                  <a:cubicBezTo>
                    <a:pt x="667051" y="271959"/>
                    <a:pt x="651141" y="265260"/>
                    <a:pt x="641930" y="282845"/>
                  </a:cubicBezTo>
                  <a:cubicBezTo>
                    <a:pt x="632719" y="300430"/>
                    <a:pt x="618484" y="330575"/>
                    <a:pt x="616809" y="368256"/>
                  </a:cubicBezTo>
                  <a:cubicBezTo>
                    <a:pt x="615134" y="405937"/>
                    <a:pt x="594201" y="421847"/>
                    <a:pt x="631882" y="508933"/>
                  </a:cubicBezTo>
                  <a:cubicBezTo>
                    <a:pt x="669563" y="596019"/>
                    <a:pt x="804378" y="821269"/>
                    <a:pt x="842897" y="890770"/>
                  </a:cubicBezTo>
                  <a:cubicBezTo>
                    <a:pt x="842897" y="890770"/>
                    <a:pt x="862157" y="916728"/>
                    <a:pt x="862994" y="925939"/>
                  </a:cubicBezTo>
                  <a:cubicBezTo>
                    <a:pt x="863622" y="932847"/>
                    <a:pt x="872728" y="929393"/>
                    <a:pt x="863818" y="935713"/>
                  </a:cubicBezTo>
                  <a:lnTo>
                    <a:pt x="847921" y="946036"/>
                  </a:lnTo>
                  <a:cubicBezTo>
                    <a:pt x="816101" y="966133"/>
                    <a:pt x="707244" y="1038145"/>
                    <a:pt x="672075" y="1046519"/>
                  </a:cubicBezTo>
                  <a:cubicBezTo>
                    <a:pt x="641930" y="1004652"/>
                    <a:pt x="659515" y="1023073"/>
                    <a:pt x="636906" y="996278"/>
                  </a:cubicBezTo>
                  <a:cubicBezTo>
                    <a:pt x="614297" y="969483"/>
                    <a:pt x="586664" y="935150"/>
                    <a:pt x="551495" y="890770"/>
                  </a:cubicBezTo>
                  <a:cubicBezTo>
                    <a:pt x="516326" y="846390"/>
                    <a:pt x="476132" y="772701"/>
                    <a:pt x="425890" y="729996"/>
                  </a:cubicBezTo>
                  <a:cubicBezTo>
                    <a:pt x="375648" y="687291"/>
                    <a:pt x="312009" y="672218"/>
                    <a:pt x="250044" y="634537"/>
                  </a:cubicBezTo>
                  <a:cubicBezTo>
                    <a:pt x="188079" y="596856"/>
                    <a:pt x="95132" y="567547"/>
                    <a:pt x="54101" y="503908"/>
                  </a:cubicBezTo>
                  <a:cubicBezTo>
                    <a:pt x="13070" y="440269"/>
                    <a:pt x="-9538" y="330575"/>
                    <a:pt x="3860" y="252700"/>
                  </a:cubicBezTo>
                  <a:cubicBezTo>
                    <a:pt x="17258" y="174825"/>
                    <a:pt x="70011" y="77691"/>
                    <a:pt x="134488" y="36660"/>
                  </a:cubicBezTo>
                  <a:cubicBezTo>
                    <a:pt x="182846" y="5887"/>
                    <a:pt x="258993" y="-2277"/>
                    <a:pt x="326898" y="51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2">
                    <a:lumMod val="60000"/>
                    <a:lumOff val="4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4838244" y="1159739"/>
              <a:ext cx="518842" cy="1326184"/>
            </a:xfrm>
            <a:custGeom>
              <a:avLst/>
              <a:gdLst/>
              <a:ahLst/>
              <a:cxnLst/>
              <a:rect l="l" t="t" r="r" b="b"/>
              <a:pathLst>
                <a:path w="518842" h="1326184">
                  <a:moveTo>
                    <a:pt x="294149" y="162286"/>
                  </a:moveTo>
                  <a:cubicBezTo>
                    <a:pt x="266005" y="161933"/>
                    <a:pt x="236802" y="172295"/>
                    <a:pt x="216077" y="181716"/>
                  </a:cubicBezTo>
                  <a:cubicBezTo>
                    <a:pt x="188444" y="194276"/>
                    <a:pt x="164998" y="199301"/>
                    <a:pt x="155787" y="262103"/>
                  </a:cubicBezTo>
                  <a:cubicBezTo>
                    <a:pt x="146576" y="324905"/>
                    <a:pt x="164160" y="456371"/>
                    <a:pt x="160811" y="558529"/>
                  </a:cubicBezTo>
                  <a:cubicBezTo>
                    <a:pt x="157462" y="660687"/>
                    <a:pt x="131503" y="808900"/>
                    <a:pt x="135690" y="875052"/>
                  </a:cubicBezTo>
                  <a:cubicBezTo>
                    <a:pt x="139877" y="941204"/>
                    <a:pt x="159974" y="942041"/>
                    <a:pt x="185932" y="955439"/>
                  </a:cubicBezTo>
                  <a:cubicBezTo>
                    <a:pt x="211890" y="968837"/>
                    <a:pt x="253759" y="983072"/>
                    <a:pt x="291440" y="955439"/>
                  </a:cubicBezTo>
                  <a:cubicBezTo>
                    <a:pt x="329121" y="927806"/>
                    <a:pt x="384387" y="869191"/>
                    <a:pt x="412020" y="789641"/>
                  </a:cubicBezTo>
                  <a:cubicBezTo>
                    <a:pt x="439653" y="710091"/>
                    <a:pt x="454725" y="567740"/>
                    <a:pt x="457237" y="478142"/>
                  </a:cubicBezTo>
                  <a:cubicBezTo>
                    <a:pt x="459749" y="388544"/>
                    <a:pt x="449701" y="303970"/>
                    <a:pt x="427092" y="252054"/>
                  </a:cubicBezTo>
                  <a:cubicBezTo>
                    <a:pt x="404483" y="200138"/>
                    <a:pt x="356754" y="178366"/>
                    <a:pt x="321585" y="166643"/>
                  </a:cubicBezTo>
                  <a:cubicBezTo>
                    <a:pt x="312793" y="163712"/>
                    <a:pt x="303530" y="162404"/>
                    <a:pt x="294149" y="162286"/>
                  </a:cubicBezTo>
                  <a:close/>
                  <a:moveTo>
                    <a:pt x="275857" y="61"/>
                  </a:moveTo>
                  <a:cubicBezTo>
                    <a:pt x="324568" y="846"/>
                    <a:pt x="381875" y="9638"/>
                    <a:pt x="417044" y="56112"/>
                  </a:cubicBezTo>
                  <a:cubicBezTo>
                    <a:pt x="463936" y="118077"/>
                    <a:pt x="498268" y="266290"/>
                    <a:pt x="512503" y="372635"/>
                  </a:cubicBezTo>
                  <a:cubicBezTo>
                    <a:pt x="526738" y="478980"/>
                    <a:pt x="514178" y="597048"/>
                    <a:pt x="502455" y="694182"/>
                  </a:cubicBezTo>
                  <a:cubicBezTo>
                    <a:pt x="490732" y="791316"/>
                    <a:pt x="456400" y="899336"/>
                    <a:pt x="442165" y="955439"/>
                  </a:cubicBezTo>
                  <a:cubicBezTo>
                    <a:pt x="427930" y="1011542"/>
                    <a:pt x="426255" y="1015729"/>
                    <a:pt x="417044" y="1030802"/>
                  </a:cubicBezTo>
                  <a:cubicBezTo>
                    <a:pt x="407833" y="1045874"/>
                    <a:pt x="402809" y="1035826"/>
                    <a:pt x="386899" y="1045874"/>
                  </a:cubicBezTo>
                  <a:cubicBezTo>
                    <a:pt x="370989" y="1055922"/>
                    <a:pt x="339170" y="1067646"/>
                    <a:pt x="321585" y="1091092"/>
                  </a:cubicBezTo>
                  <a:cubicBezTo>
                    <a:pt x="304000" y="1114538"/>
                    <a:pt x="293951" y="1150545"/>
                    <a:pt x="281391" y="1186551"/>
                  </a:cubicBezTo>
                  <a:cubicBezTo>
                    <a:pt x="268831" y="1222557"/>
                    <a:pt x="253758" y="1284522"/>
                    <a:pt x="246222" y="1307131"/>
                  </a:cubicBezTo>
                  <a:cubicBezTo>
                    <a:pt x="238686" y="1329740"/>
                    <a:pt x="240361" y="1319692"/>
                    <a:pt x="236174" y="1322204"/>
                  </a:cubicBezTo>
                  <a:cubicBezTo>
                    <a:pt x="233034" y="1324088"/>
                    <a:pt x="245437" y="1327385"/>
                    <a:pt x="237351" y="1325737"/>
                  </a:cubicBezTo>
                  <a:lnTo>
                    <a:pt x="221101" y="1322204"/>
                  </a:lnTo>
                  <a:cubicBezTo>
                    <a:pt x="186769" y="1314668"/>
                    <a:pt x="64514" y="1296245"/>
                    <a:pt x="30182" y="1276986"/>
                  </a:cubicBezTo>
                  <a:cubicBezTo>
                    <a:pt x="-4150" y="1257727"/>
                    <a:pt x="14273" y="1235118"/>
                    <a:pt x="15110" y="1206648"/>
                  </a:cubicBezTo>
                  <a:cubicBezTo>
                    <a:pt x="15947" y="1178178"/>
                    <a:pt x="17622" y="1117050"/>
                    <a:pt x="15110" y="1076019"/>
                  </a:cubicBezTo>
                  <a:cubicBezTo>
                    <a:pt x="12598" y="1034988"/>
                    <a:pt x="-800" y="1016566"/>
                    <a:pt x="37" y="960463"/>
                  </a:cubicBezTo>
                  <a:cubicBezTo>
                    <a:pt x="874" y="904360"/>
                    <a:pt x="13435" y="845744"/>
                    <a:pt x="20134" y="739399"/>
                  </a:cubicBezTo>
                  <a:cubicBezTo>
                    <a:pt x="26833" y="633054"/>
                    <a:pt x="26833" y="434599"/>
                    <a:pt x="40231" y="322393"/>
                  </a:cubicBezTo>
                  <a:cubicBezTo>
                    <a:pt x="53629" y="210187"/>
                    <a:pt x="68701" y="119751"/>
                    <a:pt x="100521" y="66160"/>
                  </a:cubicBezTo>
                  <a:cubicBezTo>
                    <a:pt x="132341" y="12569"/>
                    <a:pt x="178395" y="2521"/>
                    <a:pt x="231149" y="846"/>
                  </a:cubicBezTo>
                  <a:cubicBezTo>
                    <a:pt x="244338" y="427"/>
                    <a:pt x="259620" y="-201"/>
                    <a:pt x="275857" y="6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2">
                    <a:lumMod val="60000"/>
                    <a:lumOff val="4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4736155" y="2847629"/>
              <a:ext cx="158807" cy="158807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97486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9896E-6 L 0.15209 0.28604 L 0.15886 0.30895 L 0.16563 0.28326 L 0.57882 -0.458 " pathEditMode="relative" rAng="0" ptsTypes="AAAAA">
                                      <p:cBhvr>
                                        <p:cTn id="5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41" y="-7452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8" presetClass="emph" presetSubtype="0" fill="hold" nodeType="withEffect">
                                  <p:stCondLst>
                                    <p:cond delay="670"/>
                                  </p:stCondLst>
                                  <p:childTnLst>
                                    <p:animRot by="-6000000">
                                      <p:cBhvr>
                                        <p:cTn id="58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50"/>
                            </p:stCondLst>
                            <p:childTnLst>
                              <p:par>
                                <p:cTn id="9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5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"/>
                            </p:stCondLst>
                            <p:childTnLst>
                              <p:par>
                                <p:cTn id="10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1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16" presetClass="entr" presetSubtype="37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9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11" grpId="0" animBg="1"/>
      <p:bldP spid="6" grpId="0" animBg="1"/>
      <p:bldP spid="16" grpId="0" animBg="1"/>
      <p:bldP spid="10" grpId="0"/>
      <p:bldP spid="15" grpId="0"/>
      <p:bldP spid="23" grpId="0"/>
      <p:bldP spid="39" grpId="0"/>
      <p:bldP spid="40" grpId="0"/>
      <p:bldP spid="4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Proving identities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Angle addition formula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>
            <a:off x="571500" y="914400"/>
            <a:ext cx="7658100" cy="5063038"/>
          </a:xfrm>
          <a:prstGeom prst="triangle">
            <a:avLst>
              <a:gd name="adj" fmla="val 100000"/>
            </a:avLst>
          </a:prstGeom>
          <a:gradFill>
            <a:gsLst>
              <a:gs pos="100000">
                <a:schemeClr val="bg2"/>
              </a:gs>
              <a:gs pos="0">
                <a:srgbClr val="0070C0"/>
              </a:gs>
            </a:gsLst>
            <a:lin ang="27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822097" y="5575852"/>
            <a:ext cx="381000" cy="381000"/>
          </a:xfrm>
          <a:prstGeom prst="rect">
            <a:avLst/>
          </a:prstGeom>
          <a:gradFill>
            <a:gsLst>
              <a:gs pos="100000">
                <a:srgbClr val="0070C0"/>
              </a:gs>
              <a:gs pos="0">
                <a:srgbClr val="00B0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1043608" y="5410200"/>
            <a:ext cx="566699" cy="556592"/>
            <a:chOff x="1043608" y="5410200"/>
            <a:chExt cx="566699" cy="5565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043608" y="5505127"/>
                  <a:ext cx="4472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US" sz="24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608" y="5505127"/>
                  <a:ext cx="447238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Freeform 4"/>
            <p:cNvSpPr/>
            <p:nvPr/>
          </p:nvSpPr>
          <p:spPr>
            <a:xfrm>
              <a:off x="1447800" y="5410200"/>
              <a:ext cx="162507" cy="540026"/>
            </a:xfrm>
            <a:custGeom>
              <a:avLst/>
              <a:gdLst>
                <a:gd name="connsiteX0" fmla="*/ 198782 w 198782"/>
                <a:gd name="connsiteY0" fmla="*/ 702365 h 702365"/>
                <a:gd name="connsiteX1" fmla="*/ 159026 w 198782"/>
                <a:gd name="connsiteY1" fmla="*/ 31805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210212 w 210212"/>
                <a:gd name="connsiteY0" fmla="*/ 698555 h 698555"/>
                <a:gd name="connsiteX1" fmla="*/ 155216 w 210212"/>
                <a:gd name="connsiteY1" fmla="*/ 302812 h 698555"/>
                <a:gd name="connsiteX2" fmla="*/ 0 w 210212"/>
                <a:gd name="connsiteY2" fmla="*/ 0 h 698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0212" h="698555">
                  <a:moveTo>
                    <a:pt x="210212" y="698555"/>
                  </a:moveTo>
                  <a:cubicBezTo>
                    <a:pt x="206899" y="599219"/>
                    <a:pt x="190251" y="419238"/>
                    <a:pt x="155216" y="302812"/>
                  </a:cubicBezTo>
                  <a:cubicBezTo>
                    <a:pt x="120181" y="186386"/>
                    <a:pt x="62948" y="100495"/>
                    <a:pt x="0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Isosceles Triangle 5"/>
          <p:cNvSpPr/>
          <p:nvPr/>
        </p:nvSpPr>
        <p:spPr>
          <a:xfrm rot="8787751">
            <a:off x="3392148" y="2402983"/>
            <a:ext cx="5888236" cy="2113327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50"/>
              </a:gs>
              <a:gs pos="100000">
                <a:schemeClr val="accent5">
                  <a:lumMod val="50000"/>
                </a:schemeClr>
              </a:gs>
            </a:gsLst>
            <a:lin ang="0" scaled="1"/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762000"/>
            <a:ext cx="148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Want to show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52400" y="1066800"/>
                <a:ext cx="596663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066800"/>
                <a:ext cx="5966633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 rot="3409331">
            <a:off x="3385592" y="4073588"/>
            <a:ext cx="381000" cy="38100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100000">
                <a:schemeClr val="accent5">
                  <a:lumMod val="5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7196208" y="1382693"/>
            <a:ext cx="519846" cy="681854"/>
            <a:chOff x="7196208" y="1382693"/>
            <a:chExt cx="519846" cy="6818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7268816" y="1382693"/>
                  <a:ext cx="44723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𝛽</m:t>
                        </m:r>
                      </m:oMath>
                    </m:oMathPara>
                  </a14:m>
                  <a:endParaRPr lang="en-US" sz="2400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68816" y="1382693"/>
                  <a:ext cx="447238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4054" r="-8108" b="-236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Freeform 18"/>
            <p:cNvSpPr/>
            <p:nvPr/>
          </p:nvSpPr>
          <p:spPr>
            <a:xfrm rot="8836388">
              <a:off x="7196208" y="1662011"/>
              <a:ext cx="96144" cy="402536"/>
            </a:xfrm>
            <a:custGeom>
              <a:avLst/>
              <a:gdLst>
                <a:gd name="connsiteX0" fmla="*/ 198782 w 198782"/>
                <a:gd name="connsiteY0" fmla="*/ 702365 h 702365"/>
                <a:gd name="connsiteX1" fmla="*/ 159026 w 198782"/>
                <a:gd name="connsiteY1" fmla="*/ 31805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210212 w 210212"/>
                <a:gd name="connsiteY0" fmla="*/ 698555 h 698555"/>
                <a:gd name="connsiteX1" fmla="*/ 155216 w 210212"/>
                <a:gd name="connsiteY1" fmla="*/ 302812 h 698555"/>
                <a:gd name="connsiteX2" fmla="*/ 0 w 210212"/>
                <a:gd name="connsiteY2" fmla="*/ 0 h 698555"/>
                <a:gd name="connsiteX0" fmla="*/ 160341 w 160341"/>
                <a:gd name="connsiteY0" fmla="*/ 683514 h 683514"/>
                <a:gd name="connsiteX1" fmla="*/ 105345 w 160341"/>
                <a:gd name="connsiteY1" fmla="*/ 287771 h 683514"/>
                <a:gd name="connsiteX2" fmla="*/ 0 w 160341"/>
                <a:gd name="connsiteY2" fmla="*/ 0 h 683514"/>
                <a:gd name="connsiteX0" fmla="*/ 160341 w 160341"/>
                <a:gd name="connsiteY0" fmla="*/ 683514 h 683514"/>
                <a:gd name="connsiteX1" fmla="*/ 141460 w 160341"/>
                <a:gd name="connsiteY1" fmla="*/ 310980 h 683514"/>
                <a:gd name="connsiteX2" fmla="*/ 0 w 160341"/>
                <a:gd name="connsiteY2" fmla="*/ 0 h 683514"/>
                <a:gd name="connsiteX0" fmla="*/ 160341 w 163255"/>
                <a:gd name="connsiteY0" fmla="*/ 683514 h 683514"/>
                <a:gd name="connsiteX1" fmla="*/ 148347 w 163255"/>
                <a:gd name="connsiteY1" fmla="*/ 366438 h 683514"/>
                <a:gd name="connsiteX2" fmla="*/ 0 w 163255"/>
                <a:gd name="connsiteY2" fmla="*/ 0 h 683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55" h="683514">
                  <a:moveTo>
                    <a:pt x="160341" y="683514"/>
                  </a:moveTo>
                  <a:cubicBezTo>
                    <a:pt x="157028" y="584178"/>
                    <a:pt x="175071" y="480357"/>
                    <a:pt x="148347" y="366438"/>
                  </a:cubicBezTo>
                  <a:cubicBezTo>
                    <a:pt x="121623" y="252519"/>
                    <a:pt x="62948" y="100495"/>
                    <a:pt x="0" y="0"/>
                  </a:cubicBezTo>
                </a:path>
              </a:pathLst>
            </a:custGeom>
            <a:noFill/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 rot="5400000">
                <a:off x="7858175" y="3363441"/>
                <a:ext cx="12879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7858175" y="3363441"/>
                <a:ext cx="1287917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 rot="19518431">
                <a:off x="808465" y="4126754"/>
                <a:ext cx="1564466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518431">
                <a:off x="808465" y="4126754"/>
                <a:ext cx="1564466" cy="66909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0" y="1516224"/>
                <a:ext cx="6405856" cy="9221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</m:d>
                            </m:e>
                          </m:func>
                          <m:f>
                            <m:f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𝛼</m:t>
                                      </m:r>
                                    </m:e>
                                  </m:d>
                                </m:e>
                              </m:func>
                            </m:num>
                            <m:den>
                              <m:func>
                                <m:func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𝛼</m:t>
                                      </m:r>
                                    </m:e>
                                  </m:d>
                                </m:e>
                              </m:func>
                            </m:den>
                          </m:f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m:t> </m:t>
                          </m:r>
                          <m:r>
                            <a:rPr lang="en-US" sz="2400" i="1" dirty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</m:d>
                            </m:e>
                          </m:func>
                        </m:e>
                      </m:d>
                      <m:func>
                        <m:func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</m:t>
                          </m:r>
                        </m:e>
                      </m:func>
                      <m:func>
                        <m:func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/>
                              <a:ea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16224"/>
                <a:ext cx="6405856" cy="92217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 rot="19623802">
                <a:off x="4560336" y="2464274"/>
                <a:ext cx="8978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23802">
                <a:off x="4560336" y="2464274"/>
                <a:ext cx="89781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017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9" grpId="1"/>
      <p:bldP spid="48" grpId="0"/>
      <p:bldP spid="48" grpId="1"/>
      <p:bldP spid="2" grpId="0"/>
      <p:bldP spid="21" grpId="0"/>
      <p:bldP spid="21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-4648200" y="325724"/>
            <a:ext cx="11637676" cy="11637676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1161788" y="1092544"/>
            <a:ext cx="5827688" cy="5063038"/>
          </a:xfrm>
          <a:prstGeom prst="triangle">
            <a:avLst>
              <a:gd name="adj" fmla="val 49756"/>
            </a:avLst>
          </a:prstGeom>
          <a:gradFill>
            <a:gsLst>
              <a:gs pos="100000">
                <a:schemeClr val="bg2"/>
              </a:gs>
              <a:gs pos="0">
                <a:srgbClr val="0070C0"/>
              </a:gs>
            </a:gsLst>
            <a:lin ang="2700000" scaled="1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6087154" y="5562600"/>
                <a:ext cx="814388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7154" y="5562600"/>
                <a:ext cx="814388" cy="5647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2298565" y="3395040"/>
            <a:ext cx="411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562599" y="3390320"/>
            <a:ext cx="662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Trigonometry: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𝜋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8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Want to approximate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854099"/>
                <a:ext cx="2368534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205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Oval 22"/>
          <p:cNvSpPr/>
          <p:nvPr/>
        </p:nvSpPr>
        <p:spPr>
          <a:xfrm>
            <a:off x="1056338" y="6030262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3876360" y="1103064"/>
            <a:ext cx="190689" cy="5039847"/>
            <a:chOff x="3876360" y="1103064"/>
            <a:chExt cx="190689" cy="5039847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4067049" y="1103064"/>
              <a:ext cx="0" cy="5036688"/>
            </a:xfrm>
            <a:prstGeom prst="line">
              <a:avLst/>
            </a:prstGeom>
            <a:ln w="28575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3876360" y="5968314"/>
              <a:ext cx="174597" cy="174597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64003" y="1538848"/>
                <a:ext cx="786054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003" y="1538848"/>
                <a:ext cx="786054" cy="56476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2406882" y="6201788"/>
            <a:ext cx="50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FF00"/>
                </a:solidFill>
              </a:rPr>
              <a:t>1/2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10123" y="6212156"/>
            <a:ext cx="50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1/2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324600" y="1219200"/>
                <a:ext cx="1794017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rgbClr val="00FF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1219200"/>
                <a:ext cx="1794017" cy="76937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086600" y="1905000"/>
                <a:ext cx="1314527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=1−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1905000"/>
                <a:ext cx="1314527" cy="61093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194065" y="2514600"/>
                <a:ext cx="1555298" cy="9106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ra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4065" y="2514600"/>
                <a:ext cx="1555298" cy="9106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038600" y="3517739"/>
                <a:ext cx="517386" cy="67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6699"/>
                  </a:solidFill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517739"/>
                <a:ext cx="517386" cy="67326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030356" y="3395040"/>
            <a:ext cx="1315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Hypotenuse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Isosceles Triangle 27"/>
          <p:cNvSpPr/>
          <p:nvPr/>
        </p:nvSpPr>
        <p:spPr>
          <a:xfrm rot="5400000" flipV="1">
            <a:off x="89253" y="2181524"/>
            <a:ext cx="5052521" cy="289560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  <a:alpha val="50000"/>
                </a:srgbClr>
              </a:gs>
              <a:gs pos="50000">
                <a:srgbClr val="00B050">
                  <a:shade val="67500"/>
                  <a:satMod val="115000"/>
                  <a:alpha val="30000"/>
                </a:srgbClr>
              </a:gs>
              <a:gs pos="100000">
                <a:srgbClr val="00B050">
                  <a:shade val="100000"/>
                  <a:satMod val="115000"/>
                  <a:alpha val="50000"/>
                </a:srgbClr>
              </a:gs>
            </a:gsLst>
            <a:lin ang="8100000" scaled="1"/>
            <a:tileRect/>
          </a:gradFill>
          <a:ln>
            <a:solidFill>
              <a:srgbClr val="00FF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1170638" y="5562600"/>
                <a:ext cx="869898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638" y="5562600"/>
                <a:ext cx="869898" cy="56476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3470976" y="1536357"/>
                <a:ext cx="786054" cy="564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976" y="1536357"/>
                <a:ext cx="786054" cy="56476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754548" y="3726549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6699"/>
                </a:solidFill>
              </a:rPr>
              <a:t>x</a:t>
            </a:r>
            <a:endParaRPr lang="en-US" i="1" dirty="0">
              <a:solidFill>
                <a:srgbClr val="FF6699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04964" y="5758037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</a:t>
            </a:r>
            <a:endParaRPr lang="en-US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303130" y="3713297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</a:t>
            </a:r>
            <a:endParaRPr lang="en-US" dirty="0">
              <a:solidFill>
                <a:srgbClr val="FF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515649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8" name="Straight Connector 247"/>
          <p:cNvCxnSpPr/>
          <p:nvPr/>
        </p:nvCxnSpPr>
        <p:spPr>
          <a:xfrm>
            <a:off x="7250805" y="3953814"/>
            <a:ext cx="296214" cy="1545465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Euclidean geometry: Flat space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39" name="TextBox 238"/>
          <p:cNvSpPr txBox="1"/>
          <p:nvPr/>
        </p:nvSpPr>
        <p:spPr>
          <a:xfrm>
            <a:off x="6373968" y="5503902"/>
            <a:ext cx="2346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dirty="0" smtClean="0"/>
              <a:t>5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Parallel postulate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40" name="Straight Connector 239"/>
          <p:cNvCxnSpPr/>
          <p:nvPr/>
        </p:nvCxnSpPr>
        <p:spPr>
          <a:xfrm flipV="1">
            <a:off x="5912292" y="4893972"/>
            <a:ext cx="2987009" cy="584101"/>
          </a:xfrm>
          <a:prstGeom prst="line">
            <a:avLst/>
          </a:prstGeom>
          <a:ln w="3810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flipV="1">
            <a:off x="5883088" y="3820452"/>
            <a:ext cx="2836981" cy="1161683"/>
          </a:xfrm>
          <a:prstGeom prst="line">
            <a:avLst/>
          </a:prstGeom>
          <a:ln w="38100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 rot="20914584">
            <a:off x="0" y="2667000"/>
            <a:ext cx="5257800" cy="525780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60000">
                <a:srgbClr val="0070C0"/>
              </a:gs>
              <a:gs pos="83000">
                <a:schemeClr val="bg2">
                  <a:lumMod val="50000"/>
                </a:schemeClr>
              </a:gs>
              <a:gs pos="100000">
                <a:schemeClr val="bg1"/>
              </a:gs>
              <a:gs pos="45000">
                <a:srgbClr val="00B0F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2941" y="838200"/>
            <a:ext cx="3441554" cy="1344757"/>
          </a:xfrm>
          <a:custGeom>
            <a:avLst/>
            <a:gdLst>
              <a:gd name="connsiteX0" fmla="*/ 0 w 2819400"/>
              <a:gd name="connsiteY0" fmla="*/ 0 h 1447800"/>
              <a:gd name="connsiteX1" fmla="*/ 2819400 w 2819400"/>
              <a:gd name="connsiteY1" fmla="*/ 0 h 1447800"/>
              <a:gd name="connsiteX2" fmla="*/ 2819400 w 2819400"/>
              <a:gd name="connsiteY2" fmla="*/ 1447800 h 1447800"/>
              <a:gd name="connsiteX3" fmla="*/ 0 w 2819400"/>
              <a:gd name="connsiteY3" fmla="*/ 1447800 h 1447800"/>
              <a:gd name="connsiteX4" fmla="*/ 0 w 2819400"/>
              <a:gd name="connsiteY4" fmla="*/ 0 h 1447800"/>
              <a:gd name="connsiteX0" fmla="*/ 0 w 3747052"/>
              <a:gd name="connsiteY0" fmla="*/ 13252 h 1461052"/>
              <a:gd name="connsiteX1" fmla="*/ 3747052 w 3747052"/>
              <a:gd name="connsiteY1" fmla="*/ 0 h 1461052"/>
              <a:gd name="connsiteX2" fmla="*/ 2819400 w 3747052"/>
              <a:gd name="connsiteY2" fmla="*/ 1461052 h 1461052"/>
              <a:gd name="connsiteX3" fmla="*/ 0 w 3747052"/>
              <a:gd name="connsiteY3" fmla="*/ 1461052 h 1461052"/>
              <a:gd name="connsiteX4" fmla="*/ 0 w 3747052"/>
              <a:gd name="connsiteY4" fmla="*/ 13252 h 1461052"/>
              <a:gd name="connsiteX0" fmla="*/ 1060174 w 3747052"/>
              <a:gd name="connsiteY0" fmla="*/ 0 h 1461052"/>
              <a:gd name="connsiteX1" fmla="*/ 3747052 w 3747052"/>
              <a:gd name="connsiteY1" fmla="*/ 0 h 1461052"/>
              <a:gd name="connsiteX2" fmla="*/ 2819400 w 3747052"/>
              <a:gd name="connsiteY2" fmla="*/ 1461052 h 1461052"/>
              <a:gd name="connsiteX3" fmla="*/ 0 w 3747052"/>
              <a:gd name="connsiteY3" fmla="*/ 1461052 h 1461052"/>
              <a:gd name="connsiteX4" fmla="*/ 1060174 w 3747052"/>
              <a:gd name="connsiteY4" fmla="*/ 0 h 1461052"/>
              <a:gd name="connsiteX0" fmla="*/ 1060174 w 3759005"/>
              <a:gd name="connsiteY0" fmla="*/ 23905 h 1484957"/>
              <a:gd name="connsiteX1" fmla="*/ 3759005 w 3759005"/>
              <a:gd name="connsiteY1" fmla="*/ 0 h 1484957"/>
              <a:gd name="connsiteX2" fmla="*/ 2819400 w 3759005"/>
              <a:gd name="connsiteY2" fmla="*/ 1484957 h 1484957"/>
              <a:gd name="connsiteX3" fmla="*/ 0 w 3759005"/>
              <a:gd name="connsiteY3" fmla="*/ 1484957 h 1484957"/>
              <a:gd name="connsiteX4" fmla="*/ 1060174 w 3759005"/>
              <a:gd name="connsiteY4" fmla="*/ 23905 h 1484957"/>
              <a:gd name="connsiteX0" fmla="*/ 1060174 w 3759005"/>
              <a:gd name="connsiteY0" fmla="*/ 41833 h 1502885"/>
              <a:gd name="connsiteX1" fmla="*/ 3759005 w 3759005"/>
              <a:gd name="connsiteY1" fmla="*/ 0 h 1502885"/>
              <a:gd name="connsiteX2" fmla="*/ 2819400 w 3759005"/>
              <a:gd name="connsiteY2" fmla="*/ 1502885 h 1502885"/>
              <a:gd name="connsiteX3" fmla="*/ 0 w 3759005"/>
              <a:gd name="connsiteY3" fmla="*/ 1502885 h 1502885"/>
              <a:gd name="connsiteX4" fmla="*/ 1060174 w 3759005"/>
              <a:gd name="connsiteY4" fmla="*/ 41833 h 1502885"/>
              <a:gd name="connsiteX0" fmla="*/ 1147412 w 3846243"/>
              <a:gd name="connsiteY0" fmla="*/ 41833 h 1502885"/>
              <a:gd name="connsiteX1" fmla="*/ 3846243 w 3846243"/>
              <a:gd name="connsiteY1" fmla="*/ 0 h 1502885"/>
              <a:gd name="connsiteX2" fmla="*/ 2906638 w 3846243"/>
              <a:gd name="connsiteY2" fmla="*/ 1502885 h 1502885"/>
              <a:gd name="connsiteX3" fmla="*/ 0 w 3846243"/>
              <a:gd name="connsiteY3" fmla="*/ 1498731 h 1502885"/>
              <a:gd name="connsiteX4" fmla="*/ 1147412 w 3846243"/>
              <a:gd name="connsiteY4" fmla="*/ 41833 h 1502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6243" h="1502885">
                <a:moveTo>
                  <a:pt x="1147412" y="41833"/>
                </a:moveTo>
                <a:lnTo>
                  <a:pt x="3846243" y="0"/>
                </a:lnTo>
                <a:lnTo>
                  <a:pt x="2906638" y="1502885"/>
                </a:lnTo>
                <a:lnTo>
                  <a:pt x="0" y="1498731"/>
                </a:lnTo>
                <a:lnTo>
                  <a:pt x="1147412" y="41833"/>
                </a:lnTo>
                <a:close/>
              </a:path>
            </a:pathLst>
          </a:custGeom>
          <a:gradFill flip="none" rotWithShape="1">
            <a:gsLst>
              <a:gs pos="0">
                <a:srgbClr val="00FFFF"/>
              </a:gs>
              <a:gs pos="100000">
                <a:srgbClr val="00B0F0"/>
              </a:gs>
            </a:gsLst>
            <a:lin ang="2700000" scaled="1"/>
            <a:tileRect/>
          </a:gradFill>
          <a:ln>
            <a:noFill/>
          </a:ln>
          <a:effectLst>
            <a:outerShdw blurRad="254000" dist="127000" dir="2700000" algn="c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4" name="Group 233"/>
          <p:cNvGrpSpPr/>
          <p:nvPr/>
        </p:nvGrpSpPr>
        <p:grpSpPr>
          <a:xfrm>
            <a:off x="892157" y="1028032"/>
            <a:ext cx="2440916" cy="850900"/>
            <a:chOff x="918563" y="1219200"/>
            <a:chExt cx="2440916" cy="850900"/>
          </a:xfrm>
        </p:grpSpPr>
        <p:cxnSp>
          <p:nvCxnSpPr>
            <p:cNvPr id="24" name="Straight Connector 23"/>
            <p:cNvCxnSpPr/>
            <p:nvPr/>
          </p:nvCxnSpPr>
          <p:spPr>
            <a:xfrm flipV="1">
              <a:off x="1041174" y="1219200"/>
              <a:ext cx="585432" cy="85090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V="1">
              <a:off x="918563" y="1903911"/>
              <a:ext cx="2115286" cy="12489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1368029" y="1295401"/>
              <a:ext cx="1991450" cy="12488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 rot="1336872">
            <a:off x="1221776" y="1214101"/>
            <a:ext cx="325368" cy="259321"/>
            <a:chOff x="1074516" y="1244847"/>
            <a:chExt cx="1116601" cy="889933"/>
          </a:xfrm>
        </p:grpSpPr>
        <p:sp>
          <p:nvSpPr>
            <p:cNvPr id="64" name="Oval 63"/>
            <p:cNvSpPr/>
            <p:nvPr/>
          </p:nvSpPr>
          <p:spPr>
            <a:xfrm rot="18855445">
              <a:off x="1168275" y="1506380"/>
              <a:ext cx="474307" cy="265507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 rot="18469683">
              <a:off x="1599844" y="1449596"/>
              <a:ext cx="256746" cy="18687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1798824" y="1244847"/>
              <a:ext cx="276476" cy="83835"/>
            </a:xfrm>
            <a:custGeom>
              <a:avLst/>
              <a:gdLst>
                <a:gd name="connsiteX0" fmla="*/ 77227 w 276474"/>
                <a:gd name="connsiteY0" fmla="*/ 83836 h 83836"/>
                <a:gd name="connsiteX1" fmla="*/ 6068 w 276474"/>
                <a:gd name="connsiteY1" fmla="*/ 9119 h 83836"/>
                <a:gd name="connsiteX2" fmla="*/ 215988 w 276474"/>
                <a:gd name="connsiteY2" fmla="*/ 5561 h 83836"/>
                <a:gd name="connsiteX3" fmla="*/ 276474 w 276474"/>
                <a:gd name="connsiteY3" fmla="*/ 48256 h 8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474" h="83836">
                  <a:moveTo>
                    <a:pt x="77227" y="83836"/>
                  </a:moveTo>
                  <a:cubicBezTo>
                    <a:pt x="30084" y="53000"/>
                    <a:pt x="-17059" y="22165"/>
                    <a:pt x="6068" y="9119"/>
                  </a:cubicBezTo>
                  <a:cubicBezTo>
                    <a:pt x="29195" y="-3927"/>
                    <a:pt x="170920" y="-962"/>
                    <a:pt x="215988" y="5561"/>
                  </a:cubicBezTo>
                  <a:cubicBezTo>
                    <a:pt x="261056" y="12084"/>
                    <a:pt x="268765" y="30170"/>
                    <a:pt x="276474" y="48256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1779640" y="1489903"/>
              <a:ext cx="411477" cy="198827"/>
            </a:xfrm>
            <a:custGeom>
              <a:avLst/>
              <a:gdLst>
                <a:gd name="connsiteX0" fmla="*/ 76123 w 328739"/>
                <a:gd name="connsiteY0" fmla="*/ 0 h 169628"/>
                <a:gd name="connsiteX1" fmla="*/ 8521 w 328739"/>
                <a:gd name="connsiteY1" fmla="*/ 64044 h 169628"/>
                <a:gd name="connsiteX2" fmla="*/ 246906 w 328739"/>
                <a:gd name="connsiteY2" fmla="*/ 42696 h 169628"/>
                <a:gd name="connsiteX3" fmla="*/ 282486 w 328739"/>
                <a:gd name="connsiteY3" fmla="*/ 152993 h 169628"/>
                <a:gd name="connsiteX4" fmla="*/ 328739 w 328739"/>
                <a:gd name="connsiteY4" fmla="*/ 167225 h 169628"/>
                <a:gd name="connsiteX0" fmla="*/ 74198 w 326814"/>
                <a:gd name="connsiteY0" fmla="*/ 103677 h 282196"/>
                <a:gd name="connsiteX1" fmla="*/ 6596 w 326814"/>
                <a:gd name="connsiteY1" fmla="*/ 167721 h 282196"/>
                <a:gd name="connsiteX2" fmla="*/ 214967 w 326814"/>
                <a:gd name="connsiteY2" fmla="*/ 943 h 282196"/>
                <a:gd name="connsiteX3" fmla="*/ 280561 w 326814"/>
                <a:gd name="connsiteY3" fmla="*/ 256670 h 282196"/>
                <a:gd name="connsiteX4" fmla="*/ 326814 w 326814"/>
                <a:gd name="connsiteY4" fmla="*/ 270902 h 282196"/>
                <a:gd name="connsiteX0" fmla="*/ 74198 w 326814"/>
                <a:gd name="connsiteY0" fmla="*/ 102764 h 270092"/>
                <a:gd name="connsiteX1" fmla="*/ 6596 w 326814"/>
                <a:gd name="connsiteY1" fmla="*/ 166808 h 270092"/>
                <a:gd name="connsiteX2" fmla="*/ 214967 w 326814"/>
                <a:gd name="connsiteY2" fmla="*/ 30 h 270092"/>
                <a:gd name="connsiteX3" fmla="*/ 239055 w 326814"/>
                <a:gd name="connsiteY3" fmla="*/ 154466 h 270092"/>
                <a:gd name="connsiteX4" fmla="*/ 326814 w 326814"/>
                <a:gd name="connsiteY4" fmla="*/ 269989 h 270092"/>
                <a:gd name="connsiteX0" fmla="*/ 74198 w 405831"/>
                <a:gd name="connsiteY0" fmla="*/ 102761 h 198633"/>
                <a:gd name="connsiteX1" fmla="*/ 6596 w 405831"/>
                <a:gd name="connsiteY1" fmla="*/ 166805 h 198633"/>
                <a:gd name="connsiteX2" fmla="*/ 214967 w 405831"/>
                <a:gd name="connsiteY2" fmla="*/ 27 h 198633"/>
                <a:gd name="connsiteX3" fmla="*/ 239055 w 405831"/>
                <a:gd name="connsiteY3" fmla="*/ 154463 h 198633"/>
                <a:gd name="connsiteX4" fmla="*/ 405832 w 405831"/>
                <a:gd name="connsiteY4" fmla="*/ 198173 h 198633"/>
                <a:gd name="connsiteX0" fmla="*/ 106502 w 438135"/>
                <a:gd name="connsiteY0" fmla="*/ 103996 h 199868"/>
                <a:gd name="connsiteX1" fmla="*/ 4315 w 438135"/>
                <a:gd name="connsiteY1" fmla="*/ 83626 h 199868"/>
                <a:gd name="connsiteX2" fmla="*/ 247271 w 438135"/>
                <a:gd name="connsiteY2" fmla="*/ 1262 h 199868"/>
                <a:gd name="connsiteX3" fmla="*/ 271359 w 438135"/>
                <a:gd name="connsiteY3" fmla="*/ 155698 h 199868"/>
                <a:gd name="connsiteX4" fmla="*/ 438136 w 438135"/>
                <a:gd name="connsiteY4" fmla="*/ 199408 h 199868"/>
                <a:gd name="connsiteX0" fmla="*/ 38717 w 460449"/>
                <a:gd name="connsiteY0" fmla="*/ 269620 h 272823"/>
                <a:gd name="connsiteX1" fmla="*/ 26629 w 460449"/>
                <a:gd name="connsiteY1" fmla="*/ 84182 h 272823"/>
                <a:gd name="connsiteX2" fmla="*/ 269585 w 460449"/>
                <a:gd name="connsiteY2" fmla="*/ 1818 h 272823"/>
                <a:gd name="connsiteX3" fmla="*/ 293673 w 460449"/>
                <a:gd name="connsiteY3" fmla="*/ 156254 h 272823"/>
                <a:gd name="connsiteX4" fmla="*/ 460450 w 460449"/>
                <a:gd name="connsiteY4" fmla="*/ 199964 h 272823"/>
                <a:gd name="connsiteX0" fmla="*/ 12687 w 434419"/>
                <a:gd name="connsiteY0" fmla="*/ 268117 h 272075"/>
                <a:gd name="connsiteX1" fmla="*/ 104234 w 434419"/>
                <a:gd name="connsiteY1" fmla="*/ 119076 h 272075"/>
                <a:gd name="connsiteX2" fmla="*/ 243555 w 434419"/>
                <a:gd name="connsiteY2" fmla="*/ 315 h 272075"/>
                <a:gd name="connsiteX3" fmla="*/ 267643 w 434419"/>
                <a:gd name="connsiteY3" fmla="*/ 154751 h 272075"/>
                <a:gd name="connsiteX4" fmla="*/ 434420 w 434419"/>
                <a:gd name="connsiteY4" fmla="*/ 198461 h 272075"/>
                <a:gd name="connsiteX0" fmla="*/ 14948 w 411477"/>
                <a:gd name="connsiteY0" fmla="*/ 40817 h 198825"/>
                <a:gd name="connsiteX1" fmla="*/ 81292 w 411477"/>
                <a:gd name="connsiteY1" fmla="*/ 118980 h 198825"/>
                <a:gd name="connsiteX2" fmla="*/ 220613 w 411477"/>
                <a:gd name="connsiteY2" fmla="*/ 219 h 198825"/>
                <a:gd name="connsiteX3" fmla="*/ 244701 w 411477"/>
                <a:gd name="connsiteY3" fmla="*/ 154655 h 198825"/>
                <a:gd name="connsiteX4" fmla="*/ 411478 w 411477"/>
                <a:gd name="connsiteY4" fmla="*/ 198365 h 19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1477" h="198825">
                  <a:moveTo>
                    <a:pt x="14948" y="40817"/>
                  </a:moveTo>
                  <a:cubicBezTo>
                    <a:pt x="-33085" y="69281"/>
                    <a:pt x="47015" y="125746"/>
                    <a:pt x="81292" y="118980"/>
                  </a:cubicBezTo>
                  <a:cubicBezTo>
                    <a:pt x="115569" y="112214"/>
                    <a:pt x="193378" y="-5727"/>
                    <a:pt x="220613" y="219"/>
                  </a:cubicBezTo>
                  <a:cubicBezTo>
                    <a:pt x="247848" y="6165"/>
                    <a:pt x="212890" y="121631"/>
                    <a:pt x="244701" y="154655"/>
                  </a:cubicBezTo>
                  <a:cubicBezTo>
                    <a:pt x="276512" y="187679"/>
                    <a:pt x="395171" y="201626"/>
                    <a:pt x="411478" y="198365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1341346" y="1635775"/>
              <a:ext cx="387833" cy="407359"/>
            </a:xfrm>
            <a:custGeom>
              <a:avLst/>
              <a:gdLst>
                <a:gd name="connsiteX0" fmla="*/ 359356 w 359356"/>
                <a:gd name="connsiteY0" fmla="*/ 6036 h 326254"/>
                <a:gd name="connsiteX1" fmla="*/ 288196 w 359356"/>
                <a:gd name="connsiteY1" fmla="*/ 55848 h 326254"/>
                <a:gd name="connsiteX2" fmla="*/ 113855 w 359356"/>
                <a:gd name="connsiteY2" fmla="*/ 6036 h 326254"/>
                <a:gd name="connsiteX3" fmla="*/ 113855 w 359356"/>
                <a:gd name="connsiteY3" fmla="*/ 223073 h 326254"/>
                <a:gd name="connsiteX4" fmla="*/ 0 w 359356"/>
                <a:gd name="connsiteY4" fmla="*/ 326254 h 326254"/>
                <a:gd name="connsiteX0" fmla="*/ 387833 w 387833"/>
                <a:gd name="connsiteY0" fmla="*/ 6036 h 405380"/>
                <a:gd name="connsiteX1" fmla="*/ 316673 w 387833"/>
                <a:gd name="connsiteY1" fmla="*/ 55848 h 405380"/>
                <a:gd name="connsiteX2" fmla="*/ 142332 w 387833"/>
                <a:gd name="connsiteY2" fmla="*/ 6036 h 405380"/>
                <a:gd name="connsiteX3" fmla="*/ 142332 w 387833"/>
                <a:gd name="connsiteY3" fmla="*/ 223073 h 405380"/>
                <a:gd name="connsiteX4" fmla="*/ -1 w 387833"/>
                <a:gd name="connsiteY4" fmla="*/ 405379 h 405380"/>
                <a:gd name="connsiteX0" fmla="*/ 387833 w 387833"/>
                <a:gd name="connsiteY0" fmla="*/ 8013 h 407357"/>
                <a:gd name="connsiteX1" fmla="*/ 316673 w 387833"/>
                <a:gd name="connsiteY1" fmla="*/ 57825 h 407357"/>
                <a:gd name="connsiteX2" fmla="*/ 142332 w 387833"/>
                <a:gd name="connsiteY2" fmla="*/ 8013 h 407357"/>
                <a:gd name="connsiteX3" fmla="*/ 162353 w 387833"/>
                <a:gd name="connsiteY3" fmla="*/ 260031 h 407357"/>
                <a:gd name="connsiteX4" fmla="*/ -1 w 387833"/>
                <a:gd name="connsiteY4" fmla="*/ 407356 h 407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33" h="407357">
                  <a:moveTo>
                    <a:pt x="387833" y="8013"/>
                  </a:moveTo>
                  <a:cubicBezTo>
                    <a:pt x="372711" y="32919"/>
                    <a:pt x="357590" y="57825"/>
                    <a:pt x="316673" y="57825"/>
                  </a:cubicBezTo>
                  <a:cubicBezTo>
                    <a:pt x="275756" y="57825"/>
                    <a:pt x="168052" y="-25688"/>
                    <a:pt x="142332" y="8013"/>
                  </a:cubicBezTo>
                  <a:cubicBezTo>
                    <a:pt x="116612" y="41714"/>
                    <a:pt x="186075" y="193474"/>
                    <a:pt x="162353" y="260031"/>
                  </a:cubicBezTo>
                  <a:cubicBezTo>
                    <a:pt x="138631" y="326588"/>
                    <a:pt x="18975" y="391938"/>
                    <a:pt x="-1" y="407356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1074516" y="1600945"/>
              <a:ext cx="615521" cy="533835"/>
            </a:xfrm>
            <a:custGeom>
              <a:avLst/>
              <a:gdLst>
                <a:gd name="connsiteX0" fmla="*/ 430515 w 430515"/>
                <a:gd name="connsiteY0" fmla="*/ 35725 h 366617"/>
                <a:gd name="connsiteX1" fmla="*/ 377145 w 430515"/>
                <a:gd name="connsiteY1" fmla="*/ 46399 h 366617"/>
                <a:gd name="connsiteX2" fmla="*/ 238384 w 430515"/>
                <a:gd name="connsiteY2" fmla="*/ 145 h 366617"/>
                <a:gd name="connsiteX3" fmla="*/ 106739 w 430515"/>
                <a:gd name="connsiteY3" fmla="*/ 64189 h 366617"/>
                <a:gd name="connsiteX4" fmla="*/ 131645 w 430515"/>
                <a:gd name="connsiteY4" fmla="*/ 288342 h 366617"/>
                <a:gd name="connsiteX5" fmla="*/ 0 w 430515"/>
                <a:gd name="connsiteY5" fmla="*/ 366617 h 366617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236245 w 560021"/>
                <a:gd name="connsiteY3" fmla="*/ 64189 h 406463"/>
                <a:gd name="connsiteX4" fmla="*/ 261151 w 560021"/>
                <a:gd name="connsiteY4" fmla="*/ 288342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236245 w 560021"/>
                <a:gd name="connsiteY3" fmla="*/ 64189 h 406463"/>
                <a:gd name="connsiteX4" fmla="*/ 191415 w 560021"/>
                <a:gd name="connsiteY4" fmla="*/ 278379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156548 w 560021"/>
                <a:gd name="connsiteY3" fmla="*/ 64188 h 406463"/>
                <a:gd name="connsiteX4" fmla="*/ 191415 w 560021"/>
                <a:gd name="connsiteY4" fmla="*/ 278379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156548 w 560021"/>
                <a:gd name="connsiteY3" fmla="*/ 64188 h 406463"/>
                <a:gd name="connsiteX4" fmla="*/ 192616 w 560021"/>
                <a:gd name="connsiteY4" fmla="*/ 318668 h 406463"/>
                <a:gd name="connsiteX5" fmla="*/ 0 w 560021"/>
                <a:gd name="connsiteY5" fmla="*/ 406463 h 406463"/>
                <a:gd name="connsiteX0" fmla="*/ 615523 w 615523"/>
                <a:gd name="connsiteY0" fmla="*/ 35725 h 533833"/>
                <a:gd name="connsiteX1" fmla="*/ 562153 w 615523"/>
                <a:gd name="connsiteY1" fmla="*/ 46399 h 533833"/>
                <a:gd name="connsiteX2" fmla="*/ 423392 w 615523"/>
                <a:gd name="connsiteY2" fmla="*/ 145 h 533833"/>
                <a:gd name="connsiteX3" fmla="*/ 212050 w 615523"/>
                <a:gd name="connsiteY3" fmla="*/ 64188 h 533833"/>
                <a:gd name="connsiteX4" fmla="*/ 248118 w 615523"/>
                <a:gd name="connsiteY4" fmla="*/ 318668 h 533833"/>
                <a:gd name="connsiteX5" fmla="*/ 0 w 615523"/>
                <a:gd name="connsiteY5" fmla="*/ 533834 h 533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5523" h="533833">
                  <a:moveTo>
                    <a:pt x="615523" y="35725"/>
                  </a:moveTo>
                  <a:cubicBezTo>
                    <a:pt x="604849" y="44027"/>
                    <a:pt x="594175" y="52329"/>
                    <a:pt x="562153" y="46399"/>
                  </a:cubicBezTo>
                  <a:cubicBezTo>
                    <a:pt x="530131" y="40469"/>
                    <a:pt x="481743" y="-2820"/>
                    <a:pt x="423392" y="145"/>
                  </a:cubicBezTo>
                  <a:cubicBezTo>
                    <a:pt x="365042" y="3110"/>
                    <a:pt x="241262" y="11101"/>
                    <a:pt x="212050" y="64188"/>
                  </a:cubicBezTo>
                  <a:cubicBezTo>
                    <a:pt x="182838" y="117275"/>
                    <a:pt x="283460" y="240394"/>
                    <a:pt x="248118" y="318668"/>
                  </a:cubicBezTo>
                  <a:cubicBezTo>
                    <a:pt x="212776" y="396942"/>
                    <a:pt x="56927" y="519899"/>
                    <a:pt x="0" y="533834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1821057" y="1306931"/>
              <a:ext cx="291954" cy="159245"/>
            </a:xfrm>
            <a:custGeom>
              <a:avLst/>
              <a:gdLst>
                <a:gd name="connsiteX0" fmla="*/ 40050 w 224885"/>
                <a:gd name="connsiteY0" fmla="*/ 6195 h 180073"/>
                <a:gd name="connsiteX1" fmla="*/ 912 w 224885"/>
                <a:gd name="connsiteY1" fmla="*/ 98703 h 180073"/>
                <a:gd name="connsiteX2" fmla="*/ 64955 w 224885"/>
                <a:gd name="connsiteY2" fmla="*/ 155630 h 180073"/>
                <a:gd name="connsiteX3" fmla="*/ 164579 w 224885"/>
                <a:gd name="connsiteY3" fmla="*/ 130725 h 180073"/>
                <a:gd name="connsiteX4" fmla="*/ 217948 w 224885"/>
                <a:gd name="connsiteY4" fmla="*/ 176978 h 180073"/>
                <a:gd name="connsiteX5" fmla="*/ 203716 w 224885"/>
                <a:gd name="connsiteY5" fmla="*/ 27543 h 180073"/>
                <a:gd name="connsiteX6" fmla="*/ 40050 w 224885"/>
                <a:gd name="connsiteY6" fmla="*/ 6195 h 180073"/>
                <a:gd name="connsiteX0" fmla="*/ 40050 w 291952"/>
                <a:gd name="connsiteY0" fmla="*/ 5340 h 159245"/>
                <a:gd name="connsiteX1" fmla="*/ 912 w 291952"/>
                <a:gd name="connsiteY1" fmla="*/ 97848 h 159245"/>
                <a:gd name="connsiteX2" fmla="*/ 64955 w 291952"/>
                <a:gd name="connsiteY2" fmla="*/ 154775 h 159245"/>
                <a:gd name="connsiteX3" fmla="*/ 164579 w 291952"/>
                <a:gd name="connsiteY3" fmla="*/ 129870 h 159245"/>
                <a:gd name="connsiteX4" fmla="*/ 291397 w 291952"/>
                <a:gd name="connsiteY4" fmla="*/ 155143 h 159245"/>
                <a:gd name="connsiteX5" fmla="*/ 203716 w 291952"/>
                <a:gd name="connsiteY5" fmla="*/ 26688 h 159245"/>
                <a:gd name="connsiteX6" fmla="*/ 40050 w 291952"/>
                <a:gd name="connsiteY6" fmla="*/ 5340 h 159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1952" h="159245">
                  <a:moveTo>
                    <a:pt x="40050" y="5340"/>
                  </a:moveTo>
                  <a:cubicBezTo>
                    <a:pt x="6249" y="17200"/>
                    <a:pt x="-3239" y="72942"/>
                    <a:pt x="912" y="97848"/>
                  </a:cubicBezTo>
                  <a:cubicBezTo>
                    <a:pt x="5063" y="122754"/>
                    <a:pt x="37677" y="149438"/>
                    <a:pt x="64955" y="154775"/>
                  </a:cubicBezTo>
                  <a:cubicBezTo>
                    <a:pt x="92233" y="160112"/>
                    <a:pt x="126839" y="129809"/>
                    <a:pt x="164579" y="129870"/>
                  </a:cubicBezTo>
                  <a:cubicBezTo>
                    <a:pt x="202319" y="129931"/>
                    <a:pt x="284874" y="172340"/>
                    <a:pt x="291397" y="155143"/>
                  </a:cubicBezTo>
                  <a:cubicBezTo>
                    <a:pt x="297920" y="137946"/>
                    <a:pt x="245607" y="51655"/>
                    <a:pt x="203716" y="26688"/>
                  </a:cubicBezTo>
                  <a:cubicBezTo>
                    <a:pt x="161825" y="1721"/>
                    <a:pt x="73851" y="-6520"/>
                    <a:pt x="40050" y="5340"/>
                  </a:cubicBezTo>
                  <a:close/>
                </a:path>
              </a:pathLst>
            </a:cu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 rot="1336872">
            <a:off x="1161617" y="1308749"/>
            <a:ext cx="325368" cy="259321"/>
            <a:chOff x="1074516" y="1244847"/>
            <a:chExt cx="1116601" cy="889933"/>
          </a:xfrm>
        </p:grpSpPr>
        <p:sp>
          <p:nvSpPr>
            <p:cNvPr id="6" name="Oval 5"/>
            <p:cNvSpPr/>
            <p:nvPr/>
          </p:nvSpPr>
          <p:spPr>
            <a:xfrm rot="18855445">
              <a:off x="1168275" y="1506380"/>
              <a:ext cx="474307" cy="265507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 rot="18469683">
              <a:off x="1599844" y="1449596"/>
              <a:ext cx="256746" cy="18687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1798824" y="1244847"/>
              <a:ext cx="276476" cy="83835"/>
            </a:xfrm>
            <a:custGeom>
              <a:avLst/>
              <a:gdLst>
                <a:gd name="connsiteX0" fmla="*/ 77227 w 276474"/>
                <a:gd name="connsiteY0" fmla="*/ 83836 h 83836"/>
                <a:gd name="connsiteX1" fmla="*/ 6068 w 276474"/>
                <a:gd name="connsiteY1" fmla="*/ 9119 h 83836"/>
                <a:gd name="connsiteX2" fmla="*/ 215988 w 276474"/>
                <a:gd name="connsiteY2" fmla="*/ 5561 h 83836"/>
                <a:gd name="connsiteX3" fmla="*/ 276474 w 276474"/>
                <a:gd name="connsiteY3" fmla="*/ 48256 h 8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474" h="83836">
                  <a:moveTo>
                    <a:pt x="77227" y="83836"/>
                  </a:moveTo>
                  <a:cubicBezTo>
                    <a:pt x="30084" y="53000"/>
                    <a:pt x="-17059" y="22165"/>
                    <a:pt x="6068" y="9119"/>
                  </a:cubicBezTo>
                  <a:cubicBezTo>
                    <a:pt x="29195" y="-3927"/>
                    <a:pt x="170920" y="-962"/>
                    <a:pt x="215988" y="5561"/>
                  </a:cubicBezTo>
                  <a:cubicBezTo>
                    <a:pt x="261056" y="12084"/>
                    <a:pt x="268765" y="30170"/>
                    <a:pt x="276474" y="48256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1779640" y="1489903"/>
              <a:ext cx="411477" cy="198827"/>
            </a:xfrm>
            <a:custGeom>
              <a:avLst/>
              <a:gdLst>
                <a:gd name="connsiteX0" fmla="*/ 76123 w 328739"/>
                <a:gd name="connsiteY0" fmla="*/ 0 h 169628"/>
                <a:gd name="connsiteX1" fmla="*/ 8521 w 328739"/>
                <a:gd name="connsiteY1" fmla="*/ 64044 h 169628"/>
                <a:gd name="connsiteX2" fmla="*/ 246906 w 328739"/>
                <a:gd name="connsiteY2" fmla="*/ 42696 h 169628"/>
                <a:gd name="connsiteX3" fmla="*/ 282486 w 328739"/>
                <a:gd name="connsiteY3" fmla="*/ 152993 h 169628"/>
                <a:gd name="connsiteX4" fmla="*/ 328739 w 328739"/>
                <a:gd name="connsiteY4" fmla="*/ 167225 h 169628"/>
                <a:gd name="connsiteX0" fmla="*/ 74198 w 326814"/>
                <a:gd name="connsiteY0" fmla="*/ 103677 h 282196"/>
                <a:gd name="connsiteX1" fmla="*/ 6596 w 326814"/>
                <a:gd name="connsiteY1" fmla="*/ 167721 h 282196"/>
                <a:gd name="connsiteX2" fmla="*/ 214967 w 326814"/>
                <a:gd name="connsiteY2" fmla="*/ 943 h 282196"/>
                <a:gd name="connsiteX3" fmla="*/ 280561 w 326814"/>
                <a:gd name="connsiteY3" fmla="*/ 256670 h 282196"/>
                <a:gd name="connsiteX4" fmla="*/ 326814 w 326814"/>
                <a:gd name="connsiteY4" fmla="*/ 270902 h 282196"/>
                <a:gd name="connsiteX0" fmla="*/ 74198 w 326814"/>
                <a:gd name="connsiteY0" fmla="*/ 102764 h 270092"/>
                <a:gd name="connsiteX1" fmla="*/ 6596 w 326814"/>
                <a:gd name="connsiteY1" fmla="*/ 166808 h 270092"/>
                <a:gd name="connsiteX2" fmla="*/ 214967 w 326814"/>
                <a:gd name="connsiteY2" fmla="*/ 30 h 270092"/>
                <a:gd name="connsiteX3" fmla="*/ 239055 w 326814"/>
                <a:gd name="connsiteY3" fmla="*/ 154466 h 270092"/>
                <a:gd name="connsiteX4" fmla="*/ 326814 w 326814"/>
                <a:gd name="connsiteY4" fmla="*/ 269989 h 270092"/>
                <a:gd name="connsiteX0" fmla="*/ 74198 w 405831"/>
                <a:gd name="connsiteY0" fmla="*/ 102761 h 198633"/>
                <a:gd name="connsiteX1" fmla="*/ 6596 w 405831"/>
                <a:gd name="connsiteY1" fmla="*/ 166805 h 198633"/>
                <a:gd name="connsiteX2" fmla="*/ 214967 w 405831"/>
                <a:gd name="connsiteY2" fmla="*/ 27 h 198633"/>
                <a:gd name="connsiteX3" fmla="*/ 239055 w 405831"/>
                <a:gd name="connsiteY3" fmla="*/ 154463 h 198633"/>
                <a:gd name="connsiteX4" fmla="*/ 405832 w 405831"/>
                <a:gd name="connsiteY4" fmla="*/ 198173 h 198633"/>
                <a:gd name="connsiteX0" fmla="*/ 106502 w 438135"/>
                <a:gd name="connsiteY0" fmla="*/ 103996 h 199868"/>
                <a:gd name="connsiteX1" fmla="*/ 4315 w 438135"/>
                <a:gd name="connsiteY1" fmla="*/ 83626 h 199868"/>
                <a:gd name="connsiteX2" fmla="*/ 247271 w 438135"/>
                <a:gd name="connsiteY2" fmla="*/ 1262 h 199868"/>
                <a:gd name="connsiteX3" fmla="*/ 271359 w 438135"/>
                <a:gd name="connsiteY3" fmla="*/ 155698 h 199868"/>
                <a:gd name="connsiteX4" fmla="*/ 438136 w 438135"/>
                <a:gd name="connsiteY4" fmla="*/ 199408 h 199868"/>
                <a:gd name="connsiteX0" fmla="*/ 38717 w 460449"/>
                <a:gd name="connsiteY0" fmla="*/ 269620 h 272823"/>
                <a:gd name="connsiteX1" fmla="*/ 26629 w 460449"/>
                <a:gd name="connsiteY1" fmla="*/ 84182 h 272823"/>
                <a:gd name="connsiteX2" fmla="*/ 269585 w 460449"/>
                <a:gd name="connsiteY2" fmla="*/ 1818 h 272823"/>
                <a:gd name="connsiteX3" fmla="*/ 293673 w 460449"/>
                <a:gd name="connsiteY3" fmla="*/ 156254 h 272823"/>
                <a:gd name="connsiteX4" fmla="*/ 460450 w 460449"/>
                <a:gd name="connsiteY4" fmla="*/ 199964 h 272823"/>
                <a:gd name="connsiteX0" fmla="*/ 12687 w 434419"/>
                <a:gd name="connsiteY0" fmla="*/ 268117 h 272075"/>
                <a:gd name="connsiteX1" fmla="*/ 104234 w 434419"/>
                <a:gd name="connsiteY1" fmla="*/ 119076 h 272075"/>
                <a:gd name="connsiteX2" fmla="*/ 243555 w 434419"/>
                <a:gd name="connsiteY2" fmla="*/ 315 h 272075"/>
                <a:gd name="connsiteX3" fmla="*/ 267643 w 434419"/>
                <a:gd name="connsiteY3" fmla="*/ 154751 h 272075"/>
                <a:gd name="connsiteX4" fmla="*/ 434420 w 434419"/>
                <a:gd name="connsiteY4" fmla="*/ 198461 h 272075"/>
                <a:gd name="connsiteX0" fmla="*/ 14948 w 411477"/>
                <a:gd name="connsiteY0" fmla="*/ 40817 h 198825"/>
                <a:gd name="connsiteX1" fmla="*/ 81292 w 411477"/>
                <a:gd name="connsiteY1" fmla="*/ 118980 h 198825"/>
                <a:gd name="connsiteX2" fmla="*/ 220613 w 411477"/>
                <a:gd name="connsiteY2" fmla="*/ 219 h 198825"/>
                <a:gd name="connsiteX3" fmla="*/ 244701 w 411477"/>
                <a:gd name="connsiteY3" fmla="*/ 154655 h 198825"/>
                <a:gd name="connsiteX4" fmla="*/ 411478 w 411477"/>
                <a:gd name="connsiteY4" fmla="*/ 198365 h 19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1477" h="198825">
                  <a:moveTo>
                    <a:pt x="14948" y="40817"/>
                  </a:moveTo>
                  <a:cubicBezTo>
                    <a:pt x="-33085" y="69281"/>
                    <a:pt x="47015" y="125746"/>
                    <a:pt x="81292" y="118980"/>
                  </a:cubicBezTo>
                  <a:cubicBezTo>
                    <a:pt x="115569" y="112214"/>
                    <a:pt x="193378" y="-5727"/>
                    <a:pt x="220613" y="219"/>
                  </a:cubicBezTo>
                  <a:cubicBezTo>
                    <a:pt x="247848" y="6165"/>
                    <a:pt x="212890" y="121631"/>
                    <a:pt x="244701" y="154655"/>
                  </a:cubicBezTo>
                  <a:cubicBezTo>
                    <a:pt x="276512" y="187679"/>
                    <a:pt x="395171" y="201626"/>
                    <a:pt x="411478" y="198365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1341346" y="1635775"/>
              <a:ext cx="387833" cy="407359"/>
            </a:xfrm>
            <a:custGeom>
              <a:avLst/>
              <a:gdLst>
                <a:gd name="connsiteX0" fmla="*/ 359356 w 359356"/>
                <a:gd name="connsiteY0" fmla="*/ 6036 h 326254"/>
                <a:gd name="connsiteX1" fmla="*/ 288196 w 359356"/>
                <a:gd name="connsiteY1" fmla="*/ 55848 h 326254"/>
                <a:gd name="connsiteX2" fmla="*/ 113855 w 359356"/>
                <a:gd name="connsiteY2" fmla="*/ 6036 h 326254"/>
                <a:gd name="connsiteX3" fmla="*/ 113855 w 359356"/>
                <a:gd name="connsiteY3" fmla="*/ 223073 h 326254"/>
                <a:gd name="connsiteX4" fmla="*/ 0 w 359356"/>
                <a:gd name="connsiteY4" fmla="*/ 326254 h 326254"/>
                <a:gd name="connsiteX0" fmla="*/ 387833 w 387833"/>
                <a:gd name="connsiteY0" fmla="*/ 6036 h 405380"/>
                <a:gd name="connsiteX1" fmla="*/ 316673 w 387833"/>
                <a:gd name="connsiteY1" fmla="*/ 55848 h 405380"/>
                <a:gd name="connsiteX2" fmla="*/ 142332 w 387833"/>
                <a:gd name="connsiteY2" fmla="*/ 6036 h 405380"/>
                <a:gd name="connsiteX3" fmla="*/ 142332 w 387833"/>
                <a:gd name="connsiteY3" fmla="*/ 223073 h 405380"/>
                <a:gd name="connsiteX4" fmla="*/ -1 w 387833"/>
                <a:gd name="connsiteY4" fmla="*/ 405379 h 405380"/>
                <a:gd name="connsiteX0" fmla="*/ 387833 w 387833"/>
                <a:gd name="connsiteY0" fmla="*/ 8013 h 407357"/>
                <a:gd name="connsiteX1" fmla="*/ 316673 w 387833"/>
                <a:gd name="connsiteY1" fmla="*/ 57825 h 407357"/>
                <a:gd name="connsiteX2" fmla="*/ 142332 w 387833"/>
                <a:gd name="connsiteY2" fmla="*/ 8013 h 407357"/>
                <a:gd name="connsiteX3" fmla="*/ 162353 w 387833"/>
                <a:gd name="connsiteY3" fmla="*/ 260031 h 407357"/>
                <a:gd name="connsiteX4" fmla="*/ -1 w 387833"/>
                <a:gd name="connsiteY4" fmla="*/ 407356 h 407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33" h="407357">
                  <a:moveTo>
                    <a:pt x="387833" y="8013"/>
                  </a:moveTo>
                  <a:cubicBezTo>
                    <a:pt x="372711" y="32919"/>
                    <a:pt x="357590" y="57825"/>
                    <a:pt x="316673" y="57825"/>
                  </a:cubicBezTo>
                  <a:cubicBezTo>
                    <a:pt x="275756" y="57825"/>
                    <a:pt x="168052" y="-25688"/>
                    <a:pt x="142332" y="8013"/>
                  </a:cubicBezTo>
                  <a:cubicBezTo>
                    <a:pt x="116612" y="41714"/>
                    <a:pt x="186075" y="193474"/>
                    <a:pt x="162353" y="260031"/>
                  </a:cubicBezTo>
                  <a:cubicBezTo>
                    <a:pt x="138631" y="326588"/>
                    <a:pt x="18975" y="391938"/>
                    <a:pt x="-1" y="407356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1074516" y="1600945"/>
              <a:ext cx="615521" cy="533835"/>
            </a:xfrm>
            <a:custGeom>
              <a:avLst/>
              <a:gdLst>
                <a:gd name="connsiteX0" fmla="*/ 430515 w 430515"/>
                <a:gd name="connsiteY0" fmla="*/ 35725 h 366617"/>
                <a:gd name="connsiteX1" fmla="*/ 377145 w 430515"/>
                <a:gd name="connsiteY1" fmla="*/ 46399 h 366617"/>
                <a:gd name="connsiteX2" fmla="*/ 238384 w 430515"/>
                <a:gd name="connsiteY2" fmla="*/ 145 h 366617"/>
                <a:gd name="connsiteX3" fmla="*/ 106739 w 430515"/>
                <a:gd name="connsiteY3" fmla="*/ 64189 h 366617"/>
                <a:gd name="connsiteX4" fmla="*/ 131645 w 430515"/>
                <a:gd name="connsiteY4" fmla="*/ 288342 h 366617"/>
                <a:gd name="connsiteX5" fmla="*/ 0 w 430515"/>
                <a:gd name="connsiteY5" fmla="*/ 366617 h 366617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236245 w 560021"/>
                <a:gd name="connsiteY3" fmla="*/ 64189 h 406463"/>
                <a:gd name="connsiteX4" fmla="*/ 261151 w 560021"/>
                <a:gd name="connsiteY4" fmla="*/ 288342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236245 w 560021"/>
                <a:gd name="connsiteY3" fmla="*/ 64189 h 406463"/>
                <a:gd name="connsiteX4" fmla="*/ 191415 w 560021"/>
                <a:gd name="connsiteY4" fmla="*/ 278379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156548 w 560021"/>
                <a:gd name="connsiteY3" fmla="*/ 64188 h 406463"/>
                <a:gd name="connsiteX4" fmla="*/ 191415 w 560021"/>
                <a:gd name="connsiteY4" fmla="*/ 278379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156548 w 560021"/>
                <a:gd name="connsiteY3" fmla="*/ 64188 h 406463"/>
                <a:gd name="connsiteX4" fmla="*/ 192616 w 560021"/>
                <a:gd name="connsiteY4" fmla="*/ 318668 h 406463"/>
                <a:gd name="connsiteX5" fmla="*/ 0 w 560021"/>
                <a:gd name="connsiteY5" fmla="*/ 406463 h 406463"/>
                <a:gd name="connsiteX0" fmla="*/ 615523 w 615523"/>
                <a:gd name="connsiteY0" fmla="*/ 35725 h 533833"/>
                <a:gd name="connsiteX1" fmla="*/ 562153 w 615523"/>
                <a:gd name="connsiteY1" fmla="*/ 46399 h 533833"/>
                <a:gd name="connsiteX2" fmla="*/ 423392 w 615523"/>
                <a:gd name="connsiteY2" fmla="*/ 145 h 533833"/>
                <a:gd name="connsiteX3" fmla="*/ 212050 w 615523"/>
                <a:gd name="connsiteY3" fmla="*/ 64188 h 533833"/>
                <a:gd name="connsiteX4" fmla="*/ 248118 w 615523"/>
                <a:gd name="connsiteY4" fmla="*/ 318668 h 533833"/>
                <a:gd name="connsiteX5" fmla="*/ 0 w 615523"/>
                <a:gd name="connsiteY5" fmla="*/ 533834 h 533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5523" h="533833">
                  <a:moveTo>
                    <a:pt x="615523" y="35725"/>
                  </a:moveTo>
                  <a:cubicBezTo>
                    <a:pt x="604849" y="44027"/>
                    <a:pt x="594175" y="52329"/>
                    <a:pt x="562153" y="46399"/>
                  </a:cubicBezTo>
                  <a:cubicBezTo>
                    <a:pt x="530131" y="40469"/>
                    <a:pt x="481743" y="-2820"/>
                    <a:pt x="423392" y="145"/>
                  </a:cubicBezTo>
                  <a:cubicBezTo>
                    <a:pt x="365042" y="3110"/>
                    <a:pt x="241262" y="11101"/>
                    <a:pt x="212050" y="64188"/>
                  </a:cubicBezTo>
                  <a:cubicBezTo>
                    <a:pt x="182838" y="117275"/>
                    <a:pt x="283460" y="240394"/>
                    <a:pt x="248118" y="318668"/>
                  </a:cubicBezTo>
                  <a:cubicBezTo>
                    <a:pt x="212776" y="396942"/>
                    <a:pt x="56927" y="519899"/>
                    <a:pt x="0" y="533834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821057" y="1306931"/>
              <a:ext cx="291954" cy="159245"/>
            </a:xfrm>
            <a:custGeom>
              <a:avLst/>
              <a:gdLst>
                <a:gd name="connsiteX0" fmla="*/ 40050 w 224885"/>
                <a:gd name="connsiteY0" fmla="*/ 6195 h 180073"/>
                <a:gd name="connsiteX1" fmla="*/ 912 w 224885"/>
                <a:gd name="connsiteY1" fmla="*/ 98703 h 180073"/>
                <a:gd name="connsiteX2" fmla="*/ 64955 w 224885"/>
                <a:gd name="connsiteY2" fmla="*/ 155630 h 180073"/>
                <a:gd name="connsiteX3" fmla="*/ 164579 w 224885"/>
                <a:gd name="connsiteY3" fmla="*/ 130725 h 180073"/>
                <a:gd name="connsiteX4" fmla="*/ 217948 w 224885"/>
                <a:gd name="connsiteY4" fmla="*/ 176978 h 180073"/>
                <a:gd name="connsiteX5" fmla="*/ 203716 w 224885"/>
                <a:gd name="connsiteY5" fmla="*/ 27543 h 180073"/>
                <a:gd name="connsiteX6" fmla="*/ 40050 w 224885"/>
                <a:gd name="connsiteY6" fmla="*/ 6195 h 180073"/>
                <a:gd name="connsiteX0" fmla="*/ 40050 w 291952"/>
                <a:gd name="connsiteY0" fmla="*/ 5340 h 159245"/>
                <a:gd name="connsiteX1" fmla="*/ 912 w 291952"/>
                <a:gd name="connsiteY1" fmla="*/ 97848 h 159245"/>
                <a:gd name="connsiteX2" fmla="*/ 64955 w 291952"/>
                <a:gd name="connsiteY2" fmla="*/ 154775 h 159245"/>
                <a:gd name="connsiteX3" fmla="*/ 164579 w 291952"/>
                <a:gd name="connsiteY3" fmla="*/ 129870 h 159245"/>
                <a:gd name="connsiteX4" fmla="*/ 291397 w 291952"/>
                <a:gd name="connsiteY4" fmla="*/ 155143 h 159245"/>
                <a:gd name="connsiteX5" fmla="*/ 203716 w 291952"/>
                <a:gd name="connsiteY5" fmla="*/ 26688 h 159245"/>
                <a:gd name="connsiteX6" fmla="*/ 40050 w 291952"/>
                <a:gd name="connsiteY6" fmla="*/ 5340 h 159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1952" h="159245">
                  <a:moveTo>
                    <a:pt x="40050" y="5340"/>
                  </a:moveTo>
                  <a:cubicBezTo>
                    <a:pt x="6249" y="17200"/>
                    <a:pt x="-3239" y="72942"/>
                    <a:pt x="912" y="97848"/>
                  </a:cubicBezTo>
                  <a:cubicBezTo>
                    <a:pt x="5063" y="122754"/>
                    <a:pt x="37677" y="149438"/>
                    <a:pt x="64955" y="154775"/>
                  </a:cubicBezTo>
                  <a:cubicBezTo>
                    <a:pt x="92233" y="160112"/>
                    <a:pt x="126839" y="129809"/>
                    <a:pt x="164579" y="129870"/>
                  </a:cubicBezTo>
                  <a:cubicBezTo>
                    <a:pt x="202319" y="129931"/>
                    <a:pt x="284874" y="172340"/>
                    <a:pt x="291397" y="155143"/>
                  </a:cubicBezTo>
                  <a:cubicBezTo>
                    <a:pt x="297920" y="137946"/>
                    <a:pt x="245607" y="51655"/>
                    <a:pt x="203716" y="26688"/>
                  </a:cubicBezTo>
                  <a:cubicBezTo>
                    <a:pt x="161825" y="1721"/>
                    <a:pt x="73851" y="-6520"/>
                    <a:pt x="40050" y="5340"/>
                  </a:cubicBezTo>
                  <a:close/>
                </a:path>
              </a:pathLst>
            </a:cu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6" name="Group 245"/>
          <p:cNvGrpSpPr/>
          <p:nvPr/>
        </p:nvGrpSpPr>
        <p:grpSpPr>
          <a:xfrm rot="20914584">
            <a:off x="468327" y="3416580"/>
            <a:ext cx="4575990" cy="3365220"/>
            <a:chOff x="150672" y="3260035"/>
            <a:chExt cx="5117727" cy="3763618"/>
          </a:xfrm>
        </p:grpSpPr>
        <p:sp>
          <p:nvSpPr>
            <p:cNvPr id="242" name="Freeform 241"/>
            <p:cNvSpPr/>
            <p:nvPr/>
          </p:nvSpPr>
          <p:spPr>
            <a:xfrm>
              <a:off x="150672" y="4016133"/>
              <a:ext cx="5117727" cy="2742476"/>
            </a:xfrm>
            <a:custGeom>
              <a:avLst/>
              <a:gdLst>
                <a:gd name="connsiteX0" fmla="*/ 0 w 5146885"/>
                <a:gd name="connsiteY0" fmla="*/ 0 h 2480301"/>
                <a:gd name="connsiteX1" fmla="*/ 808383 w 5146885"/>
                <a:gd name="connsiteY1" fmla="*/ 914400 h 2480301"/>
                <a:gd name="connsiteX2" fmla="*/ 2080592 w 5146885"/>
                <a:gd name="connsiteY2" fmla="*/ 1709530 h 2480301"/>
                <a:gd name="connsiteX3" fmla="*/ 3352800 w 5146885"/>
                <a:gd name="connsiteY3" fmla="*/ 2213113 h 2480301"/>
                <a:gd name="connsiteX4" fmla="*/ 4373218 w 5146885"/>
                <a:gd name="connsiteY4" fmla="*/ 2425148 h 2480301"/>
                <a:gd name="connsiteX5" fmla="*/ 5049079 w 5146885"/>
                <a:gd name="connsiteY5" fmla="*/ 2478156 h 2480301"/>
                <a:gd name="connsiteX6" fmla="*/ 5128592 w 5146885"/>
                <a:gd name="connsiteY6" fmla="*/ 2464904 h 2480301"/>
                <a:gd name="connsiteX0" fmla="*/ 0 w 5343127"/>
                <a:gd name="connsiteY0" fmla="*/ 0 h 2928856"/>
                <a:gd name="connsiteX1" fmla="*/ 1004625 w 5343127"/>
                <a:gd name="connsiteY1" fmla="*/ 1362955 h 2928856"/>
                <a:gd name="connsiteX2" fmla="*/ 2276834 w 5343127"/>
                <a:gd name="connsiteY2" fmla="*/ 2158085 h 2928856"/>
                <a:gd name="connsiteX3" fmla="*/ 3549042 w 5343127"/>
                <a:gd name="connsiteY3" fmla="*/ 2661668 h 2928856"/>
                <a:gd name="connsiteX4" fmla="*/ 4569460 w 5343127"/>
                <a:gd name="connsiteY4" fmla="*/ 2873703 h 2928856"/>
                <a:gd name="connsiteX5" fmla="*/ 5245321 w 5343127"/>
                <a:gd name="connsiteY5" fmla="*/ 2926711 h 2928856"/>
                <a:gd name="connsiteX6" fmla="*/ 5324834 w 5343127"/>
                <a:gd name="connsiteY6" fmla="*/ 2913459 h 2928856"/>
                <a:gd name="connsiteX0" fmla="*/ 0 w 5343127"/>
                <a:gd name="connsiteY0" fmla="*/ 0 h 2928856"/>
                <a:gd name="connsiteX1" fmla="*/ 780348 w 5343127"/>
                <a:gd name="connsiteY1" fmla="*/ 1152695 h 2928856"/>
                <a:gd name="connsiteX2" fmla="*/ 2276834 w 5343127"/>
                <a:gd name="connsiteY2" fmla="*/ 2158085 h 2928856"/>
                <a:gd name="connsiteX3" fmla="*/ 3549042 w 5343127"/>
                <a:gd name="connsiteY3" fmla="*/ 2661668 h 2928856"/>
                <a:gd name="connsiteX4" fmla="*/ 4569460 w 5343127"/>
                <a:gd name="connsiteY4" fmla="*/ 2873703 h 2928856"/>
                <a:gd name="connsiteX5" fmla="*/ 5245321 w 5343127"/>
                <a:gd name="connsiteY5" fmla="*/ 2926711 h 2928856"/>
                <a:gd name="connsiteX6" fmla="*/ 5324834 w 5343127"/>
                <a:gd name="connsiteY6" fmla="*/ 2913459 h 2928856"/>
                <a:gd name="connsiteX0" fmla="*/ 0 w 5343127"/>
                <a:gd name="connsiteY0" fmla="*/ 0 h 2928856"/>
                <a:gd name="connsiteX1" fmla="*/ 780348 w 5343127"/>
                <a:gd name="connsiteY1" fmla="*/ 1152695 h 2928856"/>
                <a:gd name="connsiteX2" fmla="*/ 2276834 w 5343127"/>
                <a:gd name="connsiteY2" fmla="*/ 2158085 h 2928856"/>
                <a:gd name="connsiteX3" fmla="*/ 3549042 w 5343127"/>
                <a:gd name="connsiteY3" fmla="*/ 2661668 h 2928856"/>
                <a:gd name="connsiteX4" fmla="*/ 4569460 w 5343127"/>
                <a:gd name="connsiteY4" fmla="*/ 2873703 h 2928856"/>
                <a:gd name="connsiteX5" fmla="*/ 5245321 w 5343127"/>
                <a:gd name="connsiteY5" fmla="*/ 2926711 h 2928856"/>
                <a:gd name="connsiteX6" fmla="*/ 5324834 w 5343127"/>
                <a:gd name="connsiteY6" fmla="*/ 2913459 h 2928856"/>
                <a:gd name="connsiteX0" fmla="*/ 0 w 5343127"/>
                <a:gd name="connsiteY0" fmla="*/ 0 h 2928856"/>
                <a:gd name="connsiteX1" fmla="*/ 780348 w 5343127"/>
                <a:gd name="connsiteY1" fmla="*/ 1152695 h 2928856"/>
                <a:gd name="connsiteX2" fmla="*/ 2276834 w 5343127"/>
                <a:gd name="connsiteY2" fmla="*/ 2158085 h 2928856"/>
                <a:gd name="connsiteX3" fmla="*/ 3549042 w 5343127"/>
                <a:gd name="connsiteY3" fmla="*/ 2661668 h 2928856"/>
                <a:gd name="connsiteX4" fmla="*/ 4569460 w 5343127"/>
                <a:gd name="connsiteY4" fmla="*/ 2873703 h 2928856"/>
                <a:gd name="connsiteX5" fmla="*/ 5245321 w 5343127"/>
                <a:gd name="connsiteY5" fmla="*/ 2926711 h 2928856"/>
                <a:gd name="connsiteX6" fmla="*/ 5324834 w 5343127"/>
                <a:gd name="connsiteY6" fmla="*/ 2913459 h 2928856"/>
                <a:gd name="connsiteX0" fmla="*/ 0 w 5413214"/>
                <a:gd name="connsiteY0" fmla="*/ 0 h 2900821"/>
                <a:gd name="connsiteX1" fmla="*/ 850435 w 5413214"/>
                <a:gd name="connsiteY1" fmla="*/ 1124660 h 2900821"/>
                <a:gd name="connsiteX2" fmla="*/ 2346921 w 5413214"/>
                <a:gd name="connsiteY2" fmla="*/ 2130050 h 2900821"/>
                <a:gd name="connsiteX3" fmla="*/ 3619129 w 5413214"/>
                <a:gd name="connsiteY3" fmla="*/ 2633633 h 2900821"/>
                <a:gd name="connsiteX4" fmla="*/ 4639547 w 5413214"/>
                <a:gd name="connsiteY4" fmla="*/ 2845668 h 2900821"/>
                <a:gd name="connsiteX5" fmla="*/ 5315408 w 5413214"/>
                <a:gd name="connsiteY5" fmla="*/ 2898676 h 2900821"/>
                <a:gd name="connsiteX6" fmla="*/ 5394921 w 5413214"/>
                <a:gd name="connsiteY6" fmla="*/ 2885424 h 2900821"/>
                <a:gd name="connsiteX0" fmla="*/ 0 w 5413214"/>
                <a:gd name="connsiteY0" fmla="*/ 0 h 2900821"/>
                <a:gd name="connsiteX1" fmla="*/ 850435 w 5413214"/>
                <a:gd name="connsiteY1" fmla="*/ 1124660 h 2900821"/>
                <a:gd name="connsiteX2" fmla="*/ 2346921 w 5413214"/>
                <a:gd name="connsiteY2" fmla="*/ 2130050 h 2900821"/>
                <a:gd name="connsiteX3" fmla="*/ 3619129 w 5413214"/>
                <a:gd name="connsiteY3" fmla="*/ 2633633 h 2900821"/>
                <a:gd name="connsiteX4" fmla="*/ 4639547 w 5413214"/>
                <a:gd name="connsiteY4" fmla="*/ 2845668 h 2900821"/>
                <a:gd name="connsiteX5" fmla="*/ 5315408 w 5413214"/>
                <a:gd name="connsiteY5" fmla="*/ 2898676 h 2900821"/>
                <a:gd name="connsiteX6" fmla="*/ 5394921 w 5413214"/>
                <a:gd name="connsiteY6" fmla="*/ 2885424 h 2900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13214" h="2900821">
                  <a:moveTo>
                    <a:pt x="0" y="0"/>
                  </a:moveTo>
                  <a:cubicBezTo>
                    <a:pt x="160721" y="370809"/>
                    <a:pt x="459282" y="769652"/>
                    <a:pt x="850435" y="1124660"/>
                  </a:cubicBezTo>
                  <a:cubicBezTo>
                    <a:pt x="1241588" y="1479668"/>
                    <a:pt x="1885472" y="1878555"/>
                    <a:pt x="2346921" y="2130050"/>
                  </a:cubicBezTo>
                  <a:cubicBezTo>
                    <a:pt x="2808370" y="2381546"/>
                    <a:pt x="3237025" y="2514363"/>
                    <a:pt x="3619129" y="2633633"/>
                  </a:cubicBezTo>
                  <a:cubicBezTo>
                    <a:pt x="4001233" y="2752903"/>
                    <a:pt x="4356834" y="2801494"/>
                    <a:pt x="4639547" y="2845668"/>
                  </a:cubicBezTo>
                  <a:cubicBezTo>
                    <a:pt x="4922260" y="2889842"/>
                    <a:pt x="5189512" y="2892050"/>
                    <a:pt x="5315408" y="2898676"/>
                  </a:cubicBezTo>
                  <a:cubicBezTo>
                    <a:pt x="5441304" y="2905302"/>
                    <a:pt x="5418112" y="2895363"/>
                    <a:pt x="5394921" y="2885424"/>
                  </a:cubicBezTo>
                </a:path>
              </a:pathLst>
            </a:cu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Freeform 242"/>
            <p:cNvSpPr/>
            <p:nvPr/>
          </p:nvSpPr>
          <p:spPr>
            <a:xfrm>
              <a:off x="861391" y="3260035"/>
              <a:ext cx="4041913" cy="3763618"/>
            </a:xfrm>
            <a:custGeom>
              <a:avLst/>
              <a:gdLst>
                <a:gd name="connsiteX0" fmla="*/ 0 w 3419061"/>
                <a:gd name="connsiteY0" fmla="*/ 0 h 3604591"/>
                <a:gd name="connsiteX1" fmla="*/ 490331 w 3419061"/>
                <a:gd name="connsiteY1" fmla="*/ 344556 h 3604591"/>
                <a:gd name="connsiteX2" fmla="*/ 1510748 w 3419061"/>
                <a:gd name="connsiteY2" fmla="*/ 1232452 h 3604591"/>
                <a:gd name="connsiteX3" fmla="*/ 2504661 w 3419061"/>
                <a:gd name="connsiteY3" fmla="*/ 2186609 h 3604591"/>
                <a:gd name="connsiteX4" fmla="*/ 3114261 w 3419061"/>
                <a:gd name="connsiteY4" fmla="*/ 2981739 h 3604591"/>
                <a:gd name="connsiteX5" fmla="*/ 3419061 w 3419061"/>
                <a:gd name="connsiteY5" fmla="*/ 3604591 h 3604591"/>
                <a:gd name="connsiteX0" fmla="*/ 0 w 3419061"/>
                <a:gd name="connsiteY0" fmla="*/ 0 h 3604591"/>
                <a:gd name="connsiteX1" fmla="*/ 490331 w 3419061"/>
                <a:gd name="connsiteY1" fmla="*/ 344556 h 3604591"/>
                <a:gd name="connsiteX2" fmla="*/ 1563757 w 3419061"/>
                <a:gd name="connsiteY2" fmla="*/ 1219200 h 3604591"/>
                <a:gd name="connsiteX3" fmla="*/ 2504661 w 3419061"/>
                <a:gd name="connsiteY3" fmla="*/ 2186609 h 3604591"/>
                <a:gd name="connsiteX4" fmla="*/ 3114261 w 3419061"/>
                <a:gd name="connsiteY4" fmla="*/ 2981739 h 3604591"/>
                <a:gd name="connsiteX5" fmla="*/ 3419061 w 3419061"/>
                <a:gd name="connsiteY5" fmla="*/ 3604591 h 3604591"/>
                <a:gd name="connsiteX0" fmla="*/ 0 w 3419061"/>
                <a:gd name="connsiteY0" fmla="*/ 0 h 3604591"/>
                <a:gd name="connsiteX1" fmla="*/ 1563757 w 3419061"/>
                <a:gd name="connsiteY1" fmla="*/ 1219200 h 3604591"/>
                <a:gd name="connsiteX2" fmla="*/ 2504661 w 3419061"/>
                <a:gd name="connsiteY2" fmla="*/ 2186609 h 3604591"/>
                <a:gd name="connsiteX3" fmla="*/ 3114261 w 3419061"/>
                <a:gd name="connsiteY3" fmla="*/ 2981739 h 3604591"/>
                <a:gd name="connsiteX4" fmla="*/ 3419061 w 3419061"/>
                <a:gd name="connsiteY4" fmla="*/ 3604591 h 3604591"/>
                <a:gd name="connsiteX0" fmla="*/ 0 w 3419061"/>
                <a:gd name="connsiteY0" fmla="*/ 0 h 3604591"/>
                <a:gd name="connsiteX1" fmla="*/ 1563757 w 3419061"/>
                <a:gd name="connsiteY1" fmla="*/ 1219200 h 3604591"/>
                <a:gd name="connsiteX2" fmla="*/ 2504661 w 3419061"/>
                <a:gd name="connsiteY2" fmla="*/ 2186609 h 3604591"/>
                <a:gd name="connsiteX3" fmla="*/ 3114261 w 3419061"/>
                <a:gd name="connsiteY3" fmla="*/ 2981739 h 3604591"/>
                <a:gd name="connsiteX4" fmla="*/ 3419061 w 3419061"/>
                <a:gd name="connsiteY4" fmla="*/ 3604591 h 3604591"/>
                <a:gd name="connsiteX0" fmla="*/ 0 w 3419061"/>
                <a:gd name="connsiteY0" fmla="*/ 0 h 3604591"/>
                <a:gd name="connsiteX1" fmla="*/ 1563757 w 3419061"/>
                <a:gd name="connsiteY1" fmla="*/ 1219200 h 3604591"/>
                <a:gd name="connsiteX2" fmla="*/ 2557669 w 3419061"/>
                <a:gd name="connsiteY2" fmla="*/ 2199862 h 3604591"/>
                <a:gd name="connsiteX3" fmla="*/ 3114261 w 3419061"/>
                <a:gd name="connsiteY3" fmla="*/ 2981739 h 3604591"/>
                <a:gd name="connsiteX4" fmla="*/ 3419061 w 3419061"/>
                <a:gd name="connsiteY4" fmla="*/ 3604591 h 3604591"/>
                <a:gd name="connsiteX0" fmla="*/ 0 w 3419061"/>
                <a:gd name="connsiteY0" fmla="*/ 0 h 3604591"/>
                <a:gd name="connsiteX1" fmla="*/ 344557 w 3419061"/>
                <a:gd name="connsiteY1" fmla="*/ 291548 h 3604591"/>
                <a:gd name="connsiteX2" fmla="*/ 1563757 w 3419061"/>
                <a:gd name="connsiteY2" fmla="*/ 1219200 h 3604591"/>
                <a:gd name="connsiteX3" fmla="*/ 2557669 w 3419061"/>
                <a:gd name="connsiteY3" fmla="*/ 2199862 h 3604591"/>
                <a:gd name="connsiteX4" fmla="*/ 3114261 w 3419061"/>
                <a:gd name="connsiteY4" fmla="*/ 2981739 h 3604591"/>
                <a:gd name="connsiteX5" fmla="*/ 3419061 w 3419061"/>
                <a:gd name="connsiteY5" fmla="*/ 3604591 h 3604591"/>
                <a:gd name="connsiteX0" fmla="*/ 0 w 3922643"/>
                <a:gd name="connsiteY0" fmla="*/ 0 h 3856383"/>
                <a:gd name="connsiteX1" fmla="*/ 848139 w 3922643"/>
                <a:gd name="connsiteY1" fmla="*/ 543340 h 3856383"/>
                <a:gd name="connsiteX2" fmla="*/ 2067339 w 3922643"/>
                <a:gd name="connsiteY2" fmla="*/ 1470992 h 3856383"/>
                <a:gd name="connsiteX3" fmla="*/ 3061251 w 3922643"/>
                <a:gd name="connsiteY3" fmla="*/ 2451654 h 3856383"/>
                <a:gd name="connsiteX4" fmla="*/ 3617843 w 3922643"/>
                <a:gd name="connsiteY4" fmla="*/ 3233531 h 3856383"/>
                <a:gd name="connsiteX5" fmla="*/ 3922643 w 3922643"/>
                <a:gd name="connsiteY5" fmla="*/ 3856383 h 3856383"/>
                <a:gd name="connsiteX0" fmla="*/ 0 w 3922643"/>
                <a:gd name="connsiteY0" fmla="*/ 0 h 3856383"/>
                <a:gd name="connsiteX1" fmla="*/ 927652 w 3922643"/>
                <a:gd name="connsiteY1" fmla="*/ 556592 h 3856383"/>
                <a:gd name="connsiteX2" fmla="*/ 2067339 w 3922643"/>
                <a:gd name="connsiteY2" fmla="*/ 1470992 h 3856383"/>
                <a:gd name="connsiteX3" fmla="*/ 3061251 w 3922643"/>
                <a:gd name="connsiteY3" fmla="*/ 2451654 h 3856383"/>
                <a:gd name="connsiteX4" fmla="*/ 3617843 w 3922643"/>
                <a:gd name="connsiteY4" fmla="*/ 3233531 h 3856383"/>
                <a:gd name="connsiteX5" fmla="*/ 3922643 w 3922643"/>
                <a:gd name="connsiteY5" fmla="*/ 3856383 h 3856383"/>
                <a:gd name="connsiteX0" fmla="*/ 0 w 4041913"/>
                <a:gd name="connsiteY0" fmla="*/ 0 h 3763618"/>
                <a:gd name="connsiteX1" fmla="*/ 1046922 w 4041913"/>
                <a:gd name="connsiteY1" fmla="*/ 463827 h 3763618"/>
                <a:gd name="connsiteX2" fmla="*/ 2186609 w 4041913"/>
                <a:gd name="connsiteY2" fmla="*/ 1378227 h 3763618"/>
                <a:gd name="connsiteX3" fmla="*/ 3180521 w 4041913"/>
                <a:gd name="connsiteY3" fmla="*/ 2358889 h 3763618"/>
                <a:gd name="connsiteX4" fmla="*/ 3737113 w 4041913"/>
                <a:gd name="connsiteY4" fmla="*/ 3140766 h 3763618"/>
                <a:gd name="connsiteX5" fmla="*/ 4041913 w 4041913"/>
                <a:gd name="connsiteY5" fmla="*/ 3763618 h 3763618"/>
                <a:gd name="connsiteX0" fmla="*/ 0 w 4041913"/>
                <a:gd name="connsiteY0" fmla="*/ 0 h 3763618"/>
                <a:gd name="connsiteX1" fmla="*/ 1046922 w 4041913"/>
                <a:gd name="connsiteY1" fmla="*/ 463827 h 3763618"/>
                <a:gd name="connsiteX2" fmla="*/ 2186609 w 4041913"/>
                <a:gd name="connsiteY2" fmla="*/ 1378227 h 3763618"/>
                <a:gd name="connsiteX3" fmla="*/ 3180521 w 4041913"/>
                <a:gd name="connsiteY3" fmla="*/ 2358889 h 3763618"/>
                <a:gd name="connsiteX4" fmla="*/ 3737113 w 4041913"/>
                <a:gd name="connsiteY4" fmla="*/ 3140766 h 3763618"/>
                <a:gd name="connsiteX5" fmla="*/ 4041913 w 4041913"/>
                <a:gd name="connsiteY5" fmla="*/ 3763618 h 3763618"/>
                <a:gd name="connsiteX0" fmla="*/ 0 w 4041913"/>
                <a:gd name="connsiteY0" fmla="*/ 0 h 3763618"/>
                <a:gd name="connsiteX1" fmla="*/ 967409 w 4041913"/>
                <a:gd name="connsiteY1" fmla="*/ 384313 h 3763618"/>
                <a:gd name="connsiteX2" fmla="*/ 2186609 w 4041913"/>
                <a:gd name="connsiteY2" fmla="*/ 1378227 h 3763618"/>
                <a:gd name="connsiteX3" fmla="*/ 3180521 w 4041913"/>
                <a:gd name="connsiteY3" fmla="*/ 2358889 h 3763618"/>
                <a:gd name="connsiteX4" fmla="*/ 3737113 w 4041913"/>
                <a:gd name="connsiteY4" fmla="*/ 3140766 h 3763618"/>
                <a:gd name="connsiteX5" fmla="*/ 4041913 w 4041913"/>
                <a:gd name="connsiteY5" fmla="*/ 3763618 h 3763618"/>
                <a:gd name="connsiteX0" fmla="*/ 0 w 4041913"/>
                <a:gd name="connsiteY0" fmla="*/ 0 h 3763618"/>
                <a:gd name="connsiteX1" fmla="*/ 967409 w 4041913"/>
                <a:gd name="connsiteY1" fmla="*/ 384313 h 3763618"/>
                <a:gd name="connsiteX2" fmla="*/ 2186609 w 4041913"/>
                <a:gd name="connsiteY2" fmla="*/ 1378227 h 3763618"/>
                <a:gd name="connsiteX3" fmla="*/ 3180521 w 4041913"/>
                <a:gd name="connsiteY3" fmla="*/ 2358889 h 3763618"/>
                <a:gd name="connsiteX4" fmla="*/ 3737113 w 4041913"/>
                <a:gd name="connsiteY4" fmla="*/ 3140766 h 3763618"/>
                <a:gd name="connsiteX5" fmla="*/ 4041913 w 4041913"/>
                <a:gd name="connsiteY5" fmla="*/ 3763618 h 3763618"/>
                <a:gd name="connsiteX0" fmla="*/ 0 w 4041913"/>
                <a:gd name="connsiteY0" fmla="*/ 0 h 3763618"/>
                <a:gd name="connsiteX1" fmla="*/ 967409 w 4041913"/>
                <a:gd name="connsiteY1" fmla="*/ 384313 h 3763618"/>
                <a:gd name="connsiteX2" fmla="*/ 2186609 w 4041913"/>
                <a:gd name="connsiteY2" fmla="*/ 1378227 h 3763618"/>
                <a:gd name="connsiteX3" fmla="*/ 3180521 w 4041913"/>
                <a:gd name="connsiteY3" fmla="*/ 2358889 h 3763618"/>
                <a:gd name="connsiteX4" fmla="*/ 3737113 w 4041913"/>
                <a:gd name="connsiteY4" fmla="*/ 3140766 h 3763618"/>
                <a:gd name="connsiteX5" fmla="*/ 4041913 w 4041913"/>
                <a:gd name="connsiteY5" fmla="*/ 3763618 h 3763618"/>
                <a:gd name="connsiteX0" fmla="*/ 0 w 4041913"/>
                <a:gd name="connsiteY0" fmla="*/ 0 h 3763618"/>
                <a:gd name="connsiteX1" fmla="*/ 967409 w 4041913"/>
                <a:gd name="connsiteY1" fmla="*/ 384313 h 3763618"/>
                <a:gd name="connsiteX2" fmla="*/ 2186609 w 4041913"/>
                <a:gd name="connsiteY2" fmla="*/ 1378227 h 3763618"/>
                <a:gd name="connsiteX3" fmla="*/ 3180521 w 4041913"/>
                <a:gd name="connsiteY3" fmla="*/ 2358889 h 3763618"/>
                <a:gd name="connsiteX4" fmla="*/ 3737113 w 4041913"/>
                <a:gd name="connsiteY4" fmla="*/ 3140766 h 3763618"/>
                <a:gd name="connsiteX5" fmla="*/ 4041913 w 4041913"/>
                <a:gd name="connsiteY5" fmla="*/ 3763618 h 3763618"/>
                <a:gd name="connsiteX0" fmla="*/ 0 w 4041913"/>
                <a:gd name="connsiteY0" fmla="*/ 0 h 3763618"/>
                <a:gd name="connsiteX1" fmla="*/ 967409 w 4041913"/>
                <a:gd name="connsiteY1" fmla="*/ 384313 h 3763618"/>
                <a:gd name="connsiteX2" fmla="*/ 2226365 w 4041913"/>
                <a:gd name="connsiteY2" fmla="*/ 1364975 h 3763618"/>
                <a:gd name="connsiteX3" fmla="*/ 3180521 w 4041913"/>
                <a:gd name="connsiteY3" fmla="*/ 2358889 h 3763618"/>
                <a:gd name="connsiteX4" fmla="*/ 3737113 w 4041913"/>
                <a:gd name="connsiteY4" fmla="*/ 3140766 h 3763618"/>
                <a:gd name="connsiteX5" fmla="*/ 4041913 w 4041913"/>
                <a:gd name="connsiteY5" fmla="*/ 3763618 h 3763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41913" h="3763618">
                  <a:moveTo>
                    <a:pt x="0" y="0"/>
                  </a:moveTo>
                  <a:cubicBezTo>
                    <a:pt x="216452" y="8834"/>
                    <a:pt x="596348" y="156817"/>
                    <a:pt x="967409" y="384313"/>
                  </a:cubicBezTo>
                  <a:cubicBezTo>
                    <a:pt x="1338470" y="611809"/>
                    <a:pt x="1857513" y="1035879"/>
                    <a:pt x="2226365" y="1364975"/>
                  </a:cubicBezTo>
                  <a:cubicBezTo>
                    <a:pt x="2595217" y="1694071"/>
                    <a:pt x="2928730" y="2062924"/>
                    <a:pt x="3180521" y="2358889"/>
                  </a:cubicBezTo>
                  <a:cubicBezTo>
                    <a:pt x="3432312" y="2654854"/>
                    <a:pt x="3593548" y="2906644"/>
                    <a:pt x="3737113" y="3140766"/>
                  </a:cubicBezTo>
                  <a:cubicBezTo>
                    <a:pt x="3880678" y="3374888"/>
                    <a:pt x="3965713" y="3570357"/>
                    <a:pt x="4041913" y="3763618"/>
                  </a:cubicBezTo>
                </a:path>
              </a:pathLst>
            </a:cu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Freeform 244"/>
            <p:cNvSpPr/>
            <p:nvPr/>
          </p:nvSpPr>
          <p:spPr>
            <a:xfrm>
              <a:off x="905217" y="3614810"/>
              <a:ext cx="1470991" cy="1762538"/>
            </a:xfrm>
            <a:custGeom>
              <a:avLst/>
              <a:gdLst>
                <a:gd name="connsiteX0" fmla="*/ 0 w 1391479"/>
                <a:gd name="connsiteY0" fmla="*/ 1775791 h 1775791"/>
                <a:gd name="connsiteX1" fmla="*/ 583096 w 1391479"/>
                <a:gd name="connsiteY1" fmla="*/ 755374 h 1775791"/>
                <a:gd name="connsiteX2" fmla="*/ 1391479 w 1391479"/>
                <a:gd name="connsiteY2" fmla="*/ 0 h 1775791"/>
                <a:gd name="connsiteX0" fmla="*/ 0 w 1391479"/>
                <a:gd name="connsiteY0" fmla="*/ 1775791 h 1775791"/>
                <a:gd name="connsiteX1" fmla="*/ 583096 w 1391479"/>
                <a:gd name="connsiteY1" fmla="*/ 755374 h 1775791"/>
                <a:gd name="connsiteX2" fmla="*/ 1391479 w 1391479"/>
                <a:gd name="connsiteY2" fmla="*/ 0 h 1775791"/>
                <a:gd name="connsiteX0" fmla="*/ 0 w 1431235"/>
                <a:gd name="connsiteY0" fmla="*/ 1709530 h 1709530"/>
                <a:gd name="connsiteX1" fmla="*/ 622852 w 1431235"/>
                <a:gd name="connsiteY1" fmla="*/ 755374 h 1709530"/>
                <a:gd name="connsiteX2" fmla="*/ 1431235 w 1431235"/>
                <a:gd name="connsiteY2" fmla="*/ 0 h 1709530"/>
                <a:gd name="connsiteX0" fmla="*/ 0 w 1470991"/>
                <a:gd name="connsiteY0" fmla="*/ 1762538 h 1762538"/>
                <a:gd name="connsiteX1" fmla="*/ 622852 w 1470991"/>
                <a:gd name="connsiteY1" fmla="*/ 808382 h 1762538"/>
                <a:gd name="connsiteX2" fmla="*/ 1470991 w 1470991"/>
                <a:gd name="connsiteY2" fmla="*/ 0 h 1762538"/>
                <a:gd name="connsiteX0" fmla="*/ 0 w 1470991"/>
                <a:gd name="connsiteY0" fmla="*/ 1762538 h 1762538"/>
                <a:gd name="connsiteX1" fmla="*/ 622852 w 1470991"/>
                <a:gd name="connsiteY1" fmla="*/ 808382 h 1762538"/>
                <a:gd name="connsiteX2" fmla="*/ 1470991 w 1470991"/>
                <a:gd name="connsiteY2" fmla="*/ 0 h 1762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70991" h="1762538">
                  <a:moveTo>
                    <a:pt x="0" y="1762538"/>
                  </a:moveTo>
                  <a:cubicBezTo>
                    <a:pt x="175591" y="1400312"/>
                    <a:pt x="258418" y="1261164"/>
                    <a:pt x="622852" y="808382"/>
                  </a:cubicBezTo>
                  <a:cubicBezTo>
                    <a:pt x="987286" y="355600"/>
                    <a:pt x="1182756" y="229704"/>
                    <a:pt x="1470991" y="0"/>
                  </a:cubicBezTo>
                </a:path>
              </a:pathLst>
            </a:cu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 rot="2395692">
            <a:off x="1493090" y="4390894"/>
            <a:ext cx="325368" cy="259321"/>
            <a:chOff x="1074516" y="1244847"/>
            <a:chExt cx="1116601" cy="889933"/>
          </a:xfrm>
        </p:grpSpPr>
        <p:sp>
          <p:nvSpPr>
            <p:cNvPr id="95" name="Oval 94"/>
            <p:cNvSpPr/>
            <p:nvPr/>
          </p:nvSpPr>
          <p:spPr>
            <a:xfrm rot="18855445">
              <a:off x="1168275" y="1506380"/>
              <a:ext cx="474307" cy="265507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 rot="18469683">
              <a:off x="1599844" y="1449596"/>
              <a:ext cx="256746" cy="18687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1798824" y="1244847"/>
              <a:ext cx="276476" cy="83835"/>
            </a:xfrm>
            <a:custGeom>
              <a:avLst/>
              <a:gdLst>
                <a:gd name="connsiteX0" fmla="*/ 77227 w 276474"/>
                <a:gd name="connsiteY0" fmla="*/ 83836 h 83836"/>
                <a:gd name="connsiteX1" fmla="*/ 6068 w 276474"/>
                <a:gd name="connsiteY1" fmla="*/ 9119 h 83836"/>
                <a:gd name="connsiteX2" fmla="*/ 215988 w 276474"/>
                <a:gd name="connsiteY2" fmla="*/ 5561 h 83836"/>
                <a:gd name="connsiteX3" fmla="*/ 276474 w 276474"/>
                <a:gd name="connsiteY3" fmla="*/ 48256 h 8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474" h="83836">
                  <a:moveTo>
                    <a:pt x="77227" y="83836"/>
                  </a:moveTo>
                  <a:cubicBezTo>
                    <a:pt x="30084" y="53000"/>
                    <a:pt x="-17059" y="22165"/>
                    <a:pt x="6068" y="9119"/>
                  </a:cubicBezTo>
                  <a:cubicBezTo>
                    <a:pt x="29195" y="-3927"/>
                    <a:pt x="170920" y="-962"/>
                    <a:pt x="215988" y="5561"/>
                  </a:cubicBezTo>
                  <a:cubicBezTo>
                    <a:pt x="261056" y="12084"/>
                    <a:pt x="268765" y="30170"/>
                    <a:pt x="276474" y="48256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1779640" y="1489903"/>
              <a:ext cx="411477" cy="198827"/>
            </a:xfrm>
            <a:custGeom>
              <a:avLst/>
              <a:gdLst>
                <a:gd name="connsiteX0" fmla="*/ 76123 w 328739"/>
                <a:gd name="connsiteY0" fmla="*/ 0 h 169628"/>
                <a:gd name="connsiteX1" fmla="*/ 8521 w 328739"/>
                <a:gd name="connsiteY1" fmla="*/ 64044 h 169628"/>
                <a:gd name="connsiteX2" fmla="*/ 246906 w 328739"/>
                <a:gd name="connsiteY2" fmla="*/ 42696 h 169628"/>
                <a:gd name="connsiteX3" fmla="*/ 282486 w 328739"/>
                <a:gd name="connsiteY3" fmla="*/ 152993 h 169628"/>
                <a:gd name="connsiteX4" fmla="*/ 328739 w 328739"/>
                <a:gd name="connsiteY4" fmla="*/ 167225 h 169628"/>
                <a:gd name="connsiteX0" fmla="*/ 74198 w 326814"/>
                <a:gd name="connsiteY0" fmla="*/ 103677 h 282196"/>
                <a:gd name="connsiteX1" fmla="*/ 6596 w 326814"/>
                <a:gd name="connsiteY1" fmla="*/ 167721 h 282196"/>
                <a:gd name="connsiteX2" fmla="*/ 214967 w 326814"/>
                <a:gd name="connsiteY2" fmla="*/ 943 h 282196"/>
                <a:gd name="connsiteX3" fmla="*/ 280561 w 326814"/>
                <a:gd name="connsiteY3" fmla="*/ 256670 h 282196"/>
                <a:gd name="connsiteX4" fmla="*/ 326814 w 326814"/>
                <a:gd name="connsiteY4" fmla="*/ 270902 h 282196"/>
                <a:gd name="connsiteX0" fmla="*/ 74198 w 326814"/>
                <a:gd name="connsiteY0" fmla="*/ 102764 h 270092"/>
                <a:gd name="connsiteX1" fmla="*/ 6596 w 326814"/>
                <a:gd name="connsiteY1" fmla="*/ 166808 h 270092"/>
                <a:gd name="connsiteX2" fmla="*/ 214967 w 326814"/>
                <a:gd name="connsiteY2" fmla="*/ 30 h 270092"/>
                <a:gd name="connsiteX3" fmla="*/ 239055 w 326814"/>
                <a:gd name="connsiteY3" fmla="*/ 154466 h 270092"/>
                <a:gd name="connsiteX4" fmla="*/ 326814 w 326814"/>
                <a:gd name="connsiteY4" fmla="*/ 269989 h 270092"/>
                <a:gd name="connsiteX0" fmla="*/ 74198 w 405831"/>
                <a:gd name="connsiteY0" fmla="*/ 102761 h 198633"/>
                <a:gd name="connsiteX1" fmla="*/ 6596 w 405831"/>
                <a:gd name="connsiteY1" fmla="*/ 166805 h 198633"/>
                <a:gd name="connsiteX2" fmla="*/ 214967 w 405831"/>
                <a:gd name="connsiteY2" fmla="*/ 27 h 198633"/>
                <a:gd name="connsiteX3" fmla="*/ 239055 w 405831"/>
                <a:gd name="connsiteY3" fmla="*/ 154463 h 198633"/>
                <a:gd name="connsiteX4" fmla="*/ 405832 w 405831"/>
                <a:gd name="connsiteY4" fmla="*/ 198173 h 198633"/>
                <a:gd name="connsiteX0" fmla="*/ 106502 w 438135"/>
                <a:gd name="connsiteY0" fmla="*/ 103996 h 199868"/>
                <a:gd name="connsiteX1" fmla="*/ 4315 w 438135"/>
                <a:gd name="connsiteY1" fmla="*/ 83626 h 199868"/>
                <a:gd name="connsiteX2" fmla="*/ 247271 w 438135"/>
                <a:gd name="connsiteY2" fmla="*/ 1262 h 199868"/>
                <a:gd name="connsiteX3" fmla="*/ 271359 w 438135"/>
                <a:gd name="connsiteY3" fmla="*/ 155698 h 199868"/>
                <a:gd name="connsiteX4" fmla="*/ 438136 w 438135"/>
                <a:gd name="connsiteY4" fmla="*/ 199408 h 199868"/>
                <a:gd name="connsiteX0" fmla="*/ 38717 w 460449"/>
                <a:gd name="connsiteY0" fmla="*/ 269620 h 272823"/>
                <a:gd name="connsiteX1" fmla="*/ 26629 w 460449"/>
                <a:gd name="connsiteY1" fmla="*/ 84182 h 272823"/>
                <a:gd name="connsiteX2" fmla="*/ 269585 w 460449"/>
                <a:gd name="connsiteY2" fmla="*/ 1818 h 272823"/>
                <a:gd name="connsiteX3" fmla="*/ 293673 w 460449"/>
                <a:gd name="connsiteY3" fmla="*/ 156254 h 272823"/>
                <a:gd name="connsiteX4" fmla="*/ 460450 w 460449"/>
                <a:gd name="connsiteY4" fmla="*/ 199964 h 272823"/>
                <a:gd name="connsiteX0" fmla="*/ 12687 w 434419"/>
                <a:gd name="connsiteY0" fmla="*/ 268117 h 272075"/>
                <a:gd name="connsiteX1" fmla="*/ 104234 w 434419"/>
                <a:gd name="connsiteY1" fmla="*/ 119076 h 272075"/>
                <a:gd name="connsiteX2" fmla="*/ 243555 w 434419"/>
                <a:gd name="connsiteY2" fmla="*/ 315 h 272075"/>
                <a:gd name="connsiteX3" fmla="*/ 267643 w 434419"/>
                <a:gd name="connsiteY3" fmla="*/ 154751 h 272075"/>
                <a:gd name="connsiteX4" fmla="*/ 434420 w 434419"/>
                <a:gd name="connsiteY4" fmla="*/ 198461 h 272075"/>
                <a:gd name="connsiteX0" fmla="*/ 14948 w 411477"/>
                <a:gd name="connsiteY0" fmla="*/ 40817 h 198825"/>
                <a:gd name="connsiteX1" fmla="*/ 81292 w 411477"/>
                <a:gd name="connsiteY1" fmla="*/ 118980 h 198825"/>
                <a:gd name="connsiteX2" fmla="*/ 220613 w 411477"/>
                <a:gd name="connsiteY2" fmla="*/ 219 h 198825"/>
                <a:gd name="connsiteX3" fmla="*/ 244701 w 411477"/>
                <a:gd name="connsiteY3" fmla="*/ 154655 h 198825"/>
                <a:gd name="connsiteX4" fmla="*/ 411478 w 411477"/>
                <a:gd name="connsiteY4" fmla="*/ 198365 h 19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1477" h="198825">
                  <a:moveTo>
                    <a:pt x="14948" y="40817"/>
                  </a:moveTo>
                  <a:cubicBezTo>
                    <a:pt x="-33085" y="69281"/>
                    <a:pt x="47015" y="125746"/>
                    <a:pt x="81292" y="118980"/>
                  </a:cubicBezTo>
                  <a:cubicBezTo>
                    <a:pt x="115569" y="112214"/>
                    <a:pt x="193378" y="-5727"/>
                    <a:pt x="220613" y="219"/>
                  </a:cubicBezTo>
                  <a:cubicBezTo>
                    <a:pt x="247848" y="6165"/>
                    <a:pt x="212890" y="121631"/>
                    <a:pt x="244701" y="154655"/>
                  </a:cubicBezTo>
                  <a:cubicBezTo>
                    <a:pt x="276512" y="187679"/>
                    <a:pt x="395171" y="201626"/>
                    <a:pt x="411478" y="198365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1341346" y="1635775"/>
              <a:ext cx="387833" cy="407359"/>
            </a:xfrm>
            <a:custGeom>
              <a:avLst/>
              <a:gdLst>
                <a:gd name="connsiteX0" fmla="*/ 359356 w 359356"/>
                <a:gd name="connsiteY0" fmla="*/ 6036 h 326254"/>
                <a:gd name="connsiteX1" fmla="*/ 288196 w 359356"/>
                <a:gd name="connsiteY1" fmla="*/ 55848 h 326254"/>
                <a:gd name="connsiteX2" fmla="*/ 113855 w 359356"/>
                <a:gd name="connsiteY2" fmla="*/ 6036 h 326254"/>
                <a:gd name="connsiteX3" fmla="*/ 113855 w 359356"/>
                <a:gd name="connsiteY3" fmla="*/ 223073 h 326254"/>
                <a:gd name="connsiteX4" fmla="*/ 0 w 359356"/>
                <a:gd name="connsiteY4" fmla="*/ 326254 h 326254"/>
                <a:gd name="connsiteX0" fmla="*/ 387833 w 387833"/>
                <a:gd name="connsiteY0" fmla="*/ 6036 h 405380"/>
                <a:gd name="connsiteX1" fmla="*/ 316673 w 387833"/>
                <a:gd name="connsiteY1" fmla="*/ 55848 h 405380"/>
                <a:gd name="connsiteX2" fmla="*/ 142332 w 387833"/>
                <a:gd name="connsiteY2" fmla="*/ 6036 h 405380"/>
                <a:gd name="connsiteX3" fmla="*/ 142332 w 387833"/>
                <a:gd name="connsiteY3" fmla="*/ 223073 h 405380"/>
                <a:gd name="connsiteX4" fmla="*/ -1 w 387833"/>
                <a:gd name="connsiteY4" fmla="*/ 405379 h 405380"/>
                <a:gd name="connsiteX0" fmla="*/ 387833 w 387833"/>
                <a:gd name="connsiteY0" fmla="*/ 8013 h 407357"/>
                <a:gd name="connsiteX1" fmla="*/ 316673 w 387833"/>
                <a:gd name="connsiteY1" fmla="*/ 57825 h 407357"/>
                <a:gd name="connsiteX2" fmla="*/ 142332 w 387833"/>
                <a:gd name="connsiteY2" fmla="*/ 8013 h 407357"/>
                <a:gd name="connsiteX3" fmla="*/ 162353 w 387833"/>
                <a:gd name="connsiteY3" fmla="*/ 260031 h 407357"/>
                <a:gd name="connsiteX4" fmla="*/ -1 w 387833"/>
                <a:gd name="connsiteY4" fmla="*/ 407356 h 407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33" h="407357">
                  <a:moveTo>
                    <a:pt x="387833" y="8013"/>
                  </a:moveTo>
                  <a:cubicBezTo>
                    <a:pt x="372711" y="32919"/>
                    <a:pt x="357590" y="57825"/>
                    <a:pt x="316673" y="57825"/>
                  </a:cubicBezTo>
                  <a:cubicBezTo>
                    <a:pt x="275756" y="57825"/>
                    <a:pt x="168052" y="-25688"/>
                    <a:pt x="142332" y="8013"/>
                  </a:cubicBezTo>
                  <a:cubicBezTo>
                    <a:pt x="116612" y="41714"/>
                    <a:pt x="186075" y="193474"/>
                    <a:pt x="162353" y="260031"/>
                  </a:cubicBezTo>
                  <a:cubicBezTo>
                    <a:pt x="138631" y="326588"/>
                    <a:pt x="18975" y="391938"/>
                    <a:pt x="-1" y="407356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>
              <a:off x="1074516" y="1600945"/>
              <a:ext cx="615521" cy="533835"/>
            </a:xfrm>
            <a:custGeom>
              <a:avLst/>
              <a:gdLst>
                <a:gd name="connsiteX0" fmla="*/ 430515 w 430515"/>
                <a:gd name="connsiteY0" fmla="*/ 35725 h 366617"/>
                <a:gd name="connsiteX1" fmla="*/ 377145 w 430515"/>
                <a:gd name="connsiteY1" fmla="*/ 46399 h 366617"/>
                <a:gd name="connsiteX2" fmla="*/ 238384 w 430515"/>
                <a:gd name="connsiteY2" fmla="*/ 145 h 366617"/>
                <a:gd name="connsiteX3" fmla="*/ 106739 w 430515"/>
                <a:gd name="connsiteY3" fmla="*/ 64189 h 366617"/>
                <a:gd name="connsiteX4" fmla="*/ 131645 w 430515"/>
                <a:gd name="connsiteY4" fmla="*/ 288342 h 366617"/>
                <a:gd name="connsiteX5" fmla="*/ 0 w 430515"/>
                <a:gd name="connsiteY5" fmla="*/ 366617 h 366617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236245 w 560021"/>
                <a:gd name="connsiteY3" fmla="*/ 64189 h 406463"/>
                <a:gd name="connsiteX4" fmla="*/ 261151 w 560021"/>
                <a:gd name="connsiteY4" fmla="*/ 288342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236245 w 560021"/>
                <a:gd name="connsiteY3" fmla="*/ 64189 h 406463"/>
                <a:gd name="connsiteX4" fmla="*/ 191415 w 560021"/>
                <a:gd name="connsiteY4" fmla="*/ 278379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156548 w 560021"/>
                <a:gd name="connsiteY3" fmla="*/ 64188 h 406463"/>
                <a:gd name="connsiteX4" fmla="*/ 191415 w 560021"/>
                <a:gd name="connsiteY4" fmla="*/ 278379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156548 w 560021"/>
                <a:gd name="connsiteY3" fmla="*/ 64188 h 406463"/>
                <a:gd name="connsiteX4" fmla="*/ 192616 w 560021"/>
                <a:gd name="connsiteY4" fmla="*/ 318668 h 406463"/>
                <a:gd name="connsiteX5" fmla="*/ 0 w 560021"/>
                <a:gd name="connsiteY5" fmla="*/ 406463 h 406463"/>
                <a:gd name="connsiteX0" fmla="*/ 615523 w 615523"/>
                <a:gd name="connsiteY0" fmla="*/ 35725 h 533833"/>
                <a:gd name="connsiteX1" fmla="*/ 562153 w 615523"/>
                <a:gd name="connsiteY1" fmla="*/ 46399 h 533833"/>
                <a:gd name="connsiteX2" fmla="*/ 423392 w 615523"/>
                <a:gd name="connsiteY2" fmla="*/ 145 h 533833"/>
                <a:gd name="connsiteX3" fmla="*/ 212050 w 615523"/>
                <a:gd name="connsiteY3" fmla="*/ 64188 h 533833"/>
                <a:gd name="connsiteX4" fmla="*/ 248118 w 615523"/>
                <a:gd name="connsiteY4" fmla="*/ 318668 h 533833"/>
                <a:gd name="connsiteX5" fmla="*/ 0 w 615523"/>
                <a:gd name="connsiteY5" fmla="*/ 533834 h 533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5523" h="533833">
                  <a:moveTo>
                    <a:pt x="615523" y="35725"/>
                  </a:moveTo>
                  <a:cubicBezTo>
                    <a:pt x="604849" y="44027"/>
                    <a:pt x="594175" y="52329"/>
                    <a:pt x="562153" y="46399"/>
                  </a:cubicBezTo>
                  <a:cubicBezTo>
                    <a:pt x="530131" y="40469"/>
                    <a:pt x="481743" y="-2820"/>
                    <a:pt x="423392" y="145"/>
                  </a:cubicBezTo>
                  <a:cubicBezTo>
                    <a:pt x="365042" y="3110"/>
                    <a:pt x="241262" y="11101"/>
                    <a:pt x="212050" y="64188"/>
                  </a:cubicBezTo>
                  <a:cubicBezTo>
                    <a:pt x="182838" y="117275"/>
                    <a:pt x="283460" y="240394"/>
                    <a:pt x="248118" y="318668"/>
                  </a:cubicBezTo>
                  <a:cubicBezTo>
                    <a:pt x="212776" y="396942"/>
                    <a:pt x="56927" y="519899"/>
                    <a:pt x="0" y="533834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1821057" y="1306931"/>
              <a:ext cx="291954" cy="159245"/>
            </a:xfrm>
            <a:custGeom>
              <a:avLst/>
              <a:gdLst>
                <a:gd name="connsiteX0" fmla="*/ 40050 w 224885"/>
                <a:gd name="connsiteY0" fmla="*/ 6195 h 180073"/>
                <a:gd name="connsiteX1" fmla="*/ 912 w 224885"/>
                <a:gd name="connsiteY1" fmla="*/ 98703 h 180073"/>
                <a:gd name="connsiteX2" fmla="*/ 64955 w 224885"/>
                <a:gd name="connsiteY2" fmla="*/ 155630 h 180073"/>
                <a:gd name="connsiteX3" fmla="*/ 164579 w 224885"/>
                <a:gd name="connsiteY3" fmla="*/ 130725 h 180073"/>
                <a:gd name="connsiteX4" fmla="*/ 217948 w 224885"/>
                <a:gd name="connsiteY4" fmla="*/ 176978 h 180073"/>
                <a:gd name="connsiteX5" fmla="*/ 203716 w 224885"/>
                <a:gd name="connsiteY5" fmla="*/ 27543 h 180073"/>
                <a:gd name="connsiteX6" fmla="*/ 40050 w 224885"/>
                <a:gd name="connsiteY6" fmla="*/ 6195 h 180073"/>
                <a:gd name="connsiteX0" fmla="*/ 40050 w 291952"/>
                <a:gd name="connsiteY0" fmla="*/ 5340 h 159245"/>
                <a:gd name="connsiteX1" fmla="*/ 912 w 291952"/>
                <a:gd name="connsiteY1" fmla="*/ 97848 h 159245"/>
                <a:gd name="connsiteX2" fmla="*/ 64955 w 291952"/>
                <a:gd name="connsiteY2" fmla="*/ 154775 h 159245"/>
                <a:gd name="connsiteX3" fmla="*/ 164579 w 291952"/>
                <a:gd name="connsiteY3" fmla="*/ 129870 h 159245"/>
                <a:gd name="connsiteX4" fmla="*/ 291397 w 291952"/>
                <a:gd name="connsiteY4" fmla="*/ 155143 h 159245"/>
                <a:gd name="connsiteX5" fmla="*/ 203716 w 291952"/>
                <a:gd name="connsiteY5" fmla="*/ 26688 h 159245"/>
                <a:gd name="connsiteX6" fmla="*/ 40050 w 291952"/>
                <a:gd name="connsiteY6" fmla="*/ 5340 h 159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1952" h="159245">
                  <a:moveTo>
                    <a:pt x="40050" y="5340"/>
                  </a:moveTo>
                  <a:cubicBezTo>
                    <a:pt x="6249" y="17200"/>
                    <a:pt x="-3239" y="72942"/>
                    <a:pt x="912" y="97848"/>
                  </a:cubicBezTo>
                  <a:cubicBezTo>
                    <a:pt x="5063" y="122754"/>
                    <a:pt x="37677" y="149438"/>
                    <a:pt x="64955" y="154775"/>
                  </a:cubicBezTo>
                  <a:cubicBezTo>
                    <a:pt x="92233" y="160112"/>
                    <a:pt x="126839" y="129809"/>
                    <a:pt x="164579" y="129870"/>
                  </a:cubicBezTo>
                  <a:cubicBezTo>
                    <a:pt x="202319" y="129931"/>
                    <a:pt x="284874" y="172340"/>
                    <a:pt x="291397" y="155143"/>
                  </a:cubicBezTo>
                  <a:cubicBezTo>
                    <a:pt x="297920" y="137946"/>
                    <a:pt x="245607" y="51655"/>
                    <a:pt x="203716" y="26688"/>
                  </a:cubicBezTo>
                  <a:cubicBezTo>
                    <a:pt x="161825" y="1721"/>
                    <a:pt x="73851" y="-6520"/>
                    <a:pt x="40050" y="5340"/>
                  </a:cubicBezTo>
                  <a:close/>
                </a:path>
              </a:pathLst>
            </a:cu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 rot="2395692">
            <a:off x="1363882" y="4576426"/>
            <a:ext cx="325368" cy="259321"/>
            <a:chOff x="1074516" y="1244847"/>
            <a:chExt cx="1116601" cy="889933"/>
          </a:xfrm>
        </p:grpSpPr>
        <p:sp>
          <p:nvSpPr>
            <p:cNvPr id="103" name="Oval 102"/>
            <p:cNvSpPr/>
            <p:nvPr/>
          </p:nvSpPr>
          <p:spPr>
            <a:xfrm rot="18855445">
              <a:off x="1168275" y="1506380"/>
              <a:ext cx="474307" cy="265507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 rot="18469683">
              <a:off x="1599844" y="1449596"/>
              <a:ext cx="256746" cy="18687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1798824" y="1244847"/>
              <a:ext cx="276476" cy="83835"/>
            </a:xfrm>
            <a:custGeom>
              <a:avLst/>
              <a:gdLst>
                <a:gd name="connsiteX0" fmla="*/ 77227 w 276474"/>
                <a:gd name="connsiteY0" fmla="*/ 83836 h 83836"/>
                <a:gd name="connsiteX1" fmla="*/ 6068 w 276474"/>
                <a:gd name="connsiteY1" fmla="*/ 9119 h 83836"/>
                <a:gd name="connsiteX2" fmla="*/ 215988 w 276474"/>
                <a:gd name="connsiteY2" fmla="*/ 5561 h 83836"/>
                <a:gd name="connsiteX3" fmla="*/ 276474 w 276474"/>
                <a:gd name="connsiteY3" fmla="*/ 48256 h 8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474" h="83836">
                  <a:moveTo>
                    <a:pt x="77227" y="83836"/>
                  </a:moveTo>
                  <a:cubicBezTo>
                    <a:pt x="30084" y="53000"/>
                    <a:pt x="-17059" y="22165"/>
                    <a:pt x="6068" y="9119"/>
                  </a:cubicBezTo>
                  <a:cubicBezTo>
                    <a:pt x="29195" y="-3927"/>
                    <a:pt x="170920" y="-962"/>
                    <a:pt x="215988" y="5561"/>
                  </a:cubicBezTo>
                  <a:cubicBezTo>
                    <a:pt x="261056" y="12084"/>
                    <a:pt x="268765" y="30170"/>
                    <a:pt x="276474" y="48256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1779640" y="1489903"/>
              <a:ext cx="411477" cy="198827"/>
            </a:xfrm>
            <a:custGeom>
              <a:avLst/>
              <a:gdLst>
                <a:gd name="connsiteX0" fmla="*/ 76123 w 328739"/>
                <a:gd name="connsiteY0" fmla="*/ 0 h 169628"/>
                <a:gd name="connsiteX1" fmla="*/ 8521 w 328739"/>
                <a:gd name="connsiteY1" fmla="*/ 64044 h 169628"/>
                <a:gd name="connsiteX2" fmla="*/ 246906 w 328739"/>
                <a:gd name="connsiteY2" fmla="*/ 42696 h 169628"/>
                <a:gd name="connsiteX3" fmla="*/ 282486 w 328739"/>
                <a:gd name="connsiteY3" fmla="*/ 152993 h 169628"/>
                <a:gd name="connsiteX4" fmla="*/ 328739 w 328739"/>
                <a:gd name="connsiteY4" fmla="*/ 167225 h 169628"/>
                <a:gd name="connsiteX0" fmla="*/ 74198 w 326814"/>
                <a:gd name="connsiteY0" fmla="*/ 103677 h 282196"/>
                <a:gd name="connsiteX1" fmla="*/ 6596 w 326814"/>
                <a:gd name="connsiteY1" fmla="*/ 167721 h 282196"/>
                <a:gd name="connsiteX2" fmla="*/ 214967 w 326814"/>
                <a:gd name="connsiteY2" fmla="*/ 943 h 282196"/>
                <a:gd name="connsiteX3" fmla="*/ 280561 w 326814"/>
                <a:gd name="connsiteY3" fmla="*/ 256670 h 282196"/>
                <a:gd name="connsiteX4" fmla="*/ 326814 w 326814"/>
                <a:gd name="connsiteY4" fmla="*/ 270902 h 282196"/>
                <a:gd name="connsiteX0" fmla="*/ 74198 w 326814"/>
                <a:gd name="connsiteY0" fmla="*/ 102764 h 270092"/>
                <a:gd name="connsiteX1" fmla="*/ 6596 w 326814"/>
                <a:gd name="connsiteY1" fmla="*/ 166808 h 270092"/>
                <a:gd name="connsiteX2" fmla="*/ 214967 w 326814"/>
                <a:gd name="connsiteY2" fmla="*/ 30 h 270092"/>
                <a:gd name="connsiteX3" fmla="*/ 239055 w 326814"/>
                <a:gd name="connsiteY3" fmla="*/ 154466 h 270092"/>
                <a:gd name="connsiteX4" fmla="*/ 326814 w 326814"/>
                <a:gd name="connsiteY4" fmla="*/ 269989 h 270092"/>
                <a:gd name="connsiteX0" fmla="*/ 74198 w 405831"/>
                <a:gd name="connsiteY0" fmla="*/ 102761 h 198633"/>
                <a:gd name="connsiteX1" fmla="*/ 6596 w 405831"/>
                <a:gd name="connsiteY1" fmla="*/ 166805 h 198633"/>
                <a:gd name="connsiteX2" fmla="*/ 214967 w 405831"/>
                <a:gd name="connsiteY2" fmla="*/ 27 h 198633"/>
                <a:gd name="connsiteX3" fmla="*/ 239055 w 405831"/>
                <a:gd name="connsiteY3" fmla="*/ 154463 h 198633"/>
                <a:gd name="connsiteX4" fmla="*/ 405832 w 405831"/>
                <a:gd name="connsiteY4" fmla="*/ 198173 h 198633"/>
                <a:gd name="connsiteX0" fmla="*/ 106502 w 438135"/>
                <a:gd name="connsiteY0" fmla="*/ 103996 h 199868"/>
                <a:gd name="connsiteX1" fmla="*/ 4315 w 438135"/>
                <a:gd name="connsiteY1" fmla="*/ 83626 h 199868"/>
                <a:gd name="connsiteX2" fmla="*/ 247271 w 438135"/>
                <a:gd name="connsiteY2" fmla="*/ 1262 h 199868"/>
                <a:gd name="connsiteX3" fmla="*/ 271359 w 438135"/>
                <a:gd name="connsiteY3" fmla="*/ 155698 h 199868"/>
                <a:gd name="connsiteX4" fmla="*/ 438136 w 438135"/>
                <a:gd name="connsiteY4" fmla="*/ 199408 h 199868"/>
                <a:gd name="connsiteX0" fmla="*/ 38717 w 460449"/>
                <a:gd name="connsiteY0" fmla="*/ 269620 h 272823"/>
                <a:gd name="connsiteX1" fmla="*/ 26629 w 460449"/>
                <a:gd name="connsiteY1" fmla="*/ 84182 h 272823"/>
                <a:gd name="connsiteX2" fmla="*/ 269585 w 460449"/>
                <a:gd name="connsiteY2" fmla="*/ 1818 h 272823"/>
                <a:gd name="connsiteX3" fmla="*/ 293673 w 460449"/>
                <a:gd name="connsiteY3" fmla="*/ 156254 h 272823"/>
                <a:gd name="connsiteX4" fmla="*/ 460450 w 460449"/>
                <a:gd name="connsiteY4" fmla="*/ 199964 h 272823"/>
                <a:gd name="connsiteX0" fmla="*/ 12687 w 434419"/>
                <a:gd name="connsiteY0" fmla="*/ 268117 h 272075"/>
                <a:gd name="connsiteX1" fmla="*/ 104234 w 434419"/>
                <a:gd name="connsiteY1" fmla="*/ 119076 h 272075"/>
                <a:gd name="connsiteX2" fmla="*/ 243555 w 434419"/>
                <a:gd name="connsiteY2" fmla="*/ 315 h 272075"/>
                <a:gd name="connsiteX3" fmla="*/ 267643 w 434419"/>
                <a:gd name="connsiteY3" fmla="*/ 154751 h 272075"/>
                <a:gd name="connsiteX4" fmla="*/ 434420 w 434419"/>
                <a:gd name="connsiteY4" fmla="*/ 198461 h 272075"/>
                <a:gd name="connsiteX0" fmla="*/ 14948 w 411477"/>
                <a:gd name="connsiteY0" fmla="*/ 40817 h 198825"/>
                <a:gd name="connsiteX1" fmla="*/ 81292 w 411477"/>
                <a:gd name="connsiteY1" fmla="*/ 118980 h 198825"/>
                <a:gd name="connsiteX2" fmla="*/ 220613 w 411477"/>
                <a:gd name="connsiteY2" fmla="*/ 219 h 198825"/>
                <a:gd name="connsiteX3" fmla="*/ 244701 w 411477"/>
                <a:gd name="connsiteY3" fmla="*/ 154655 h 198825"/>
                <a:gd name="connsiteX4" fmla="*/ 411478 w 411477"/>
                <a:gd name="connsiteY4" fmla="*/ 198365 h 19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1477" h="198825">
                  <a:moveTo>
                    <a:pt x="14948" y="40817"/>
                  </a:moveTo>
                  <a:cubicBezTo>
                    <a:pt x="-33085" y="69281"/>
                    <a:pt x="47015" y="125746"/>
                    <a:pt x="81292" y="118980"/>
                  </a:cubicBezTo>
                  <a:cubicBezTo>
                    <a:pt x="115569" y="112214"/>
                    <a:pt x="193378" y="-5727"/>
                    <a:pt x="220613" y="219"/>
                  </a:cubicBezTo>
                  <a:cubicBezTo>
                    <a:pt x="247848" y="6165"/>
                    <a:pt x="212890" y="121631"/>
                    <a:pt x="244701" y="154655"/>
                  </a:cubicBezTo>
                  <a:cubicBezTo>
                    <a:pt x="276512" y="187679"/>
                    <a:pt x="395171" y="201626"/>
                    <a:pt x="411478" y="198365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1341346" y="1635775"/>
              <a:ext cx="387833" cy="407359"/>
            </a:xfrm>
            <a:custGeom>
              <a:avLst/>
              <a:gdLst>
                <a:gd name="connsiteX0" fmla="*/ 359356 w 359356"/>
                <a:gd name="connsiteY0" fmla="*/ 6036 h 326254"/>
                <a:gd name="connsiteX1" fmla="*/ 288196 w 359356"/>
                <a:gd name="connsiteY1" fmla="*/ 55848 h 326254"/>
                <a:gd name="connsiteX2" fmla="*/ 113855 w 359356"/>
                <a:gd name="connsiteY2" fmla="*/ 6036 h 326254"/>
                <a:gd name="connsiteX3" fmla="*/ 113855 w 359356"/>
                <a:gd name="connsiteY3" fmla="*/ 223073 h 326254"/>
                <a:gd name="connsiteX4" fmla="*/ 0 w 359356"/>
                <a:gd name="connsiteY4" fmla="*/ 326254 h 326254"/>
                <a:gd name="connsiteX0" fmla="*/ 387833 w 387833"/>
                <a:gd name="connsiteY0" fmla="*/ 6036 h 405380"/>
                <a:gd name="connsiteX1" fmla="*/ 316673 w 387833"/>
                <a:gd name="connsiteY1" fmla="*/ 55848 h 405380"/>
                <a:gd name="connsiteX2" fmla="*/ 142332 w 387833"/>
                <a:gd name="connsiteY2" fmla="*/ 6036 h 405380"/>
                <a:gd name="connsiteX3" fmla="*/ 142332 w 387833"/>
                <a:gd name="connsiteY3" fmla="*/ 223073 h 405380"/>
                <a:gd name="connsiteX4" fmla="*/ -1 w 387833"/>
                <a:gd name="connsiteY4" fmla="*/ 405379 h 405380"/>
                <a:gd name="connsiteX0" fmla="*/ 387833 w 387833"/>
                <a:gd name="connsiteY0" fmla="*/ 8013 h 407357"/>
                <a:gd name="connsiteX1" fmla="*/ 316673 w 387833"/>
                <a:gd name="connsiteY1" fmla="*/ 57825 h 407357"/>
                <a:gd name="connsiteX2" fmla="*/ 142332 w 387833"/>
                <a:gd name="connsiteY2" fmla="*/ 8013 h 407357"/>
                <a:gd name="connsiteX3" fmla="*/ 162353 w 387833"/>
                <a:gd name="connsiteY3" fmla="*/ 260031 h 407357"/>
                <a:gd name="connsiteX4" fmla="*/ -1 w 387833"/>
                <a:gd name="connsiteY4" fmla="*/ 407356 h 407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33" h="407357">
                  <a:moveTo>
                    <a:pt x="387833" y="8013"/>
                  </a:moveTo>
                  <a:cubicBezTo>
                    <a:pt x="372711" y="32919"/>
                    <a:pt x="357590" y="57825"/>
                    <a:pt x="316673" y="57825"/>
                  </a:cubicBezTo>
                  <a:cubicBezTo>
                    <a:pt x="275756" y="57825"/>
                    <a:pt x="168052" y="-25688"/>
                    <a:pt x="142332" y="8013"/>
                  </a:cubicBezTo>
                  <a:cubicBezTo>
                    <a:pt x="116612" y="41714"/>
                    <a:pt x="186075" y="193474"/>
                    <a:pt x="162353" y="260031"/>
                  </a:cubicBezTo>
                  <a:cubicBezTo>
                    <a:pt x="138631" y="326588"/>
                    <a:pt x="18975" y="391938"/>
                    <a:pt x="-1" y="407356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1074516" y="1600945"/>
              <a:ext cx="615521" cy="533835"/>
            </a:xfrm>
            <a:custGeom>
              <a:avLst/>
              <a:gdLst>
                <a:gd name="connsiteX0" fmla="*/ 430515 w 430515"/>
                <a:gd name="connsiteY0" fmla="*/ 35725 h 366617"/>
                <a:gd name="connsiteX1" fmla="*/ 377145 w 430515"/>
                <a:gd name="connsiteY1" fmla="*/ 46399 h 366617"/>
                <a:gd name="connsiteX2" fmla="*/ 238384 w 430515"/>
                <a:gd name="connsiteY2" fmla="*/ 145 h 366617"/>
                <a:gd name="connsiteX3" fmla="*/ 106739 w 430515"/>
                <a:gd name="connsiteY3" fmla="*/ 64189 h 366617"/>
                <a:gd name="connsiteX4" fmla="*/ 131645 w 430515"/>
                <a:gd name="connsiteY4" fmla="*/ 288342 h 366617"/>
                <a:gd name="connsiteX5" fmla="*/ 0 w 430515"/>
                <a:gd name="connsiteY5" fmla="*/ 366617 h 366617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236245 w 560021"/>
                <a:gd name="connsiteY3" fmla="*/ 64189 h 406463"/>
                <a:gd name="connsiteX4" fmla="*/ 261151 w 560021"/>
                <a:gd name="connsiteY4" fmla="*/ 288342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236245 w 560021"/>
                <a:gd name="connsiteY3" fmla="*/ 64189 h 406463"/>
                <a:gd name="connsiteX4" fmla="*/ 191415 w 560021"/>
                <a:gd name="connsiteY4" fmla="*/ 278379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156548 w 560021"/>
                <a:gd name="connsiteY3" fmla="*/ 64188 h 406463"/>
                <a:gd name="connsiteX4" fmla="*/ 191415 w 560021"/>
                <a:gd name="connsiteY4" fmla="*/ 278379 h 406463"/>
                <a:gd name="connsiteX5" fmla="*/ 0 w 560021"/>
                <a:gd name="connsiteY5" fmla="*/ 406463 h 406463"/>
                <a:gd name="connsiteX0" fmla="*/ 560021 w 560021"/>
                <a:gd name="connsiteY0" fmla="*/ 35725 h 406463"/>
                <a:gd name="connsiteX1" fmla="*/ 506651 w 560021"/>
                <a:gd name="connsiteY1" fmla="*/ 46399 h 406463"/>
                <a:gd name="connsiteX2" fmla="*/ 367890 w 560021"/>
                <a:gd name="connsiteY2" fmla="*/ 145 h 406463"/>
                <a:gd name="connsiteX3" fmla="*/ 156548 w 560021"/>
                <a:gd name="connsiteY3" fmla="*/ 64188 h 406463"/>
                <a:gd name="connsiteX4" fmla="*/ 192616 w 560021"/>
                <a:gd name="connsiteY4" fmla="*/ 318668 h 406463"/>
                <a:gd name="connsiteX5" fmla="*/ 0 w 560021"/>
                <a:gd name="connsiteY5" fmla="*/ 406463 h 406463"/>
                <a:gd name="connsiteX0" fmla="*/ 615523 w 615523"/>
                <a:gd name="connsiteY0" fmla="*/ 35725 h 533833"/>
                <a:gd name="connsiteX1" fmla="*/ 562153 w 615523"/>
                <a:gd name="connsiteY1" fmla="*/ 46399 h 533833"/>
                <a:gd name="connsiteX2" fmla="*/ 423392 w 615523"/>
                <a:gd name="connsiteY2" fmla="*/ 145 h 533833"/>
                <a:gd name="connsiteX3" fmla="*/ 212050 w 615523"/>
                <a:gd name="connsiteY3" fmla="*/ 64188 h 533833"/>
                <a:gd name="connsiteX4" fmla="*/ 248118 w 615523"/>
                <a:gd name="connsiteY4" fmla="*/ 318668 h 533833"/>
                <a:gd name="connsiteX5" fmla="*/ 0 w 615523"/>
                <a:gd name="connsiteY5" fmla="*/ 533834 h 533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5523" h="533833">
                  <a:moveTo>
                    <a:pt x="615523" y="35725"/>
                  </a:moveTo>
                  <a:cubicBezTo>
                    <a:pt x="604849" y="44027"/>
                    <a:pt x="594175" y="52329"/>
                    <a:pt x="562153" y="46399"/>
                  </a:cubicBezTo>
                  <a:cubicBezTo>
                    <a:pt x="530131" y="40469"/>
                    <a:pt x="481743" y="-2820"/>
                    <a:pt x="423392" y="145"/>
                  </a:cubicBezTo>
                  <a:cubicBezTo>
                    <a:pt x="365042" y="3110"/>
                    <a:pt x="241262" y="11101"/>
                    <a:pt x="212050" y="64188"/>
                  </a:cubicBezTo>
                  <a:cubicBezTo>
                    <a:pt x="182838" y="117275"/>
                    <a:pt x="283460" y="240394"/>
                    <a:pt x="248118" y="318668"/>
                  </a:cubicBezTo>
                  <a:cubicBezTo>
                    <a:pt x="212776" y="396942"/>
                    <a:pt x="56927" y="519899"/>
                    <a:pt x="0" y="533834"/>
                  </a:cubicBezTo>
                </a:path>
              </a:pathLst>
            </a:custGeom>
            <a:noFill/>
            <a:ln w="9525">
              <a:solidFill>
                <a:schemeClr val="tx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1821057" y="1306931"/>
              <a:ext cx="291954" cy="159245"/>
            </a:xfrm>
            <a:custGeom>
              <a:avLst/>
              <a:gdLst>
                <a:gd name="connsiteX0" fmla="*/ 40050 w 224885"/>
                <a:gd name="connsiteY0" fmla="*/ 6195 h 180073"/>
                <a:gd name="connsiteX1" fmla="*/ 912 w 224885"/>
                <a:gd name="connsiteY1" fmla="*/ 98703 h 180073"/>
                <a:gd name="connsiteX2" fmla="*/ 64955 w 224885"/>
                <a:gd name="connsiteY2" fmla="*/ 155630 h 180073"/>
                <a:gd name="connsiteX3" fmla="*/ 164579 w 224885"/>
                <a:gd name="connsiteY3" fmla="*/ 130725 h 180073"/>
                <a:gd name="connsiteX4" fmla="*/ 217948 w 224885"/>
                <a:gd name="connsiteY4" fmla="*/ 176978 h 180073"/>
                <a:gd name="connsiteX5" fmla="*/ 203716 w 224885"/>
                <a:gd name="connsiteY5" fmla="*/ 27543 h 180073"/>
                <a:gd name="connsiteX6" fmla="*/ 40050 w 224885"/>
                <a:gd name="connsiteY6" fmla="*/ 6195 h 180073"/>
                <a:gd name="connsiteX0" fmla="*/ 40050 w 291952"/>
                <a:gd name="connsiteY0" fmla="*/ 5340 h 159245"/>
                <a:gd name="connsiteX1" fmla="*/ 912 w 291952"/>
                <a:gd name="connsiteY1" fmla="*/ 97848 h 159245"/>
                <a:gd name="connsiteX2" fmla="*/ 64955 w 291952"/>
                <a:gd name="connsiteY2" fmla="*/ 154775 h 159245"/>
                <a:gd name="connsiteX3" fmla="*/ 164579 w 291952"/>
                <a:gd name="connsiteY3" fmla="*/ 129870 h 159245"/>
                <a:gd name="connsiteX4" fmla="*/ 291397 w 291952"/>
                <a:gd name="connsiteY4" fmla="*/ 155143 h 159245"/>
                <a:gd name="connsiteX5" fmla="*/ 203716 w 291952"/>
                <a:gd name="connsiteY5" fmla="*/ 26688 h 159245"/>
                <a:gd name="connsiteX6" fmla="*/ 40050 w 291952"/>
                <a:gd name="connsiteY6" fmla="*/ 5340 h 159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1952" h="159245">
                  <a:moveTo>
                    <a:pt x="40050" y="5340"/>
                  </a:moveTo>
                  <a:cubicBezTo>
                    <a:pt x="6249" y="17200"/>
                    <a:pt x="-3239" y="72942"/>
                    <a:pt x="912" y="97848"/>
                  </a:cubicBezTo>
                  <a:cubicBezTo>
                    <a:pt x="5063" y="122754"/>
                    <a:pt x="37677" y="149438"/>
                    <a:pt x="64955" y="154775"/>
                  </a:cubicBezTo>
                  <a:cubicBezTo>
                    <a:pt x="92233" y="160112"/>
                    <a:pt x="126839" y="129809"/>
                    <a:pt x="164579" y="129870"/>
                  </a:cubicBezTo>
                  <a:cubicBezTo>
                    <a:pt x="202319" y="129931"/>
                    <a:pt x="284874" y="172340"/>
                    <a:pt x="291397" y="155143"/>
                  </a:cubicBezTo>
                  <a:cubicBezTo>
                    <a:pt x="297920" y="137946"/>
                    <a:pt x="245607" y="51655"/>
                    <a:pt x="203716" y="26688"/>
                  </a:cubicBezTo>
                  <a:cubicBezTo>
                    <a:pt x="161825" y="1721"/>
                    <a:pt x="73851" y="-6520"/>
                    <a:pt x="40050" y="5340"/>
                  </a:cubicBezTo>
                  <a:close/>
                </a:path>
              </a:pathLst>
            </a:custGeom>
            <a:gradFill>
              <a:gsLst>
                <a:gs pos="0">
                  <a:schemeClr val="tx2">
                    <a:lumMod val="75000"/>
                  </a:schemeClr>
                </a:gs>
                <a:gs pos="36000">
                  <a:schemeClr val="tx2">
                    <a:lumMod val="25000"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7" name="TextBox 246"/>
          <p:cNvSpPr txBox="1"/>
          <p:nvPr/>
        </p:nvSpPr>
        <p:spPr>
          <a:xfrm>
            <a:off x="3480095" y="1504290"/>
            <a:ext cx="528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Flat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4586576" y="3102183"/>
            <a:ext cx="851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Curved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5872166" y="1219200"/>
            <a:ext cx="27124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Non-embeddable spaces</a:t>
            </a:r>
            <a:endParaRPr lang="en-US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(Cannot be drawn as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rippled surfaces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higher-dimensional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flat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spaces)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3" name="Oval 112"/>
          <p:cNvSpPr/>
          <p:nvPr/>
        </p:nvSpPr>
        <p:spPr>
          <a:xfrm rot="20914584">
            <a:off x="-73470" y="2580278"/>
            <a:ext cx="5420695" cy="5420695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76000">
                <a:srgbClr val="CCFFFF"/>
              </a:gs>
              <a:gs pos="0">
                <a:srgbClr val="0070C0">
                  <a:alpha val="10000"/>
                </a:srgbClr>
              </a:gs>
              <a:gs pos="60000">
                <a:srgbClr val="00B0F0">
                  <a:alpha val="1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57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9.90282E-7 C 1.11111E-6 0.00023 0.00833 -0.01712 0.01753 -0.03424 C 0.06562 -0.03424 0.14878 -0.03841 0.21111 -0.03448 " pathEditMode="relative" rAng="0" ptsTypes="fff">
                                      <p:cBhvr>
                                        <p:cTn id="27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56" y="-192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9.71772E-8 L -0.02205 0.04165 L 0.17743 0.03933 " pathEditMode="relative" rAng="0" ptsTypes="FFF">
                                      <p:cBhvr>
                                        <p:cTn id="2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20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81351E-6 L 0.03316 -0.07057 C 0.04826 -0.06571 0.12847 -0.00925 0.16128 0.01458 C 0.20555 0.04998 0.25798 0.1025 0.28993 0.14669 C 0.32291 0.19066 0.33923 0.21426 0.35347 0.23948 " pathEditMode="relative" rAng="0" ptsTypes="FfssF">
                                      <p:cBhvr>
                                        <p:cTn id="59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74" y="8445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0.00023 L -0.03003 0.10204 C -0.01458 0.10759 0.04063 0.15132 0.09392 0.17608 C 0.1474 0.19968 0.19879 0.20593 0.24826 0.20986 C 0.29774 0.21379 0.33733 0.20917 0.36649 0.20824 " pathEditMode="relative" rAng="0" ptsTypes="FfssF">
                                      <p:cBhvr>
                                        <p:cTn id="61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23" y="106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  <p:bldP spid="4" grpId="0" animBg="1"/>
      <p:bldP spid="247" grpId="0"/>
      <p:bldP spid="111" grpId="0"/>
      <p:bldP spid="112" grpId="0"/>
      <p:bldP spid="1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Euclidean geometry: Pythagorean theorem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3254471" y="2839787"/>
            <a:ext cx="2124655" cy="1462839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70C0"/>
              </a:gs>
              <a:gs pos="100000">
                <a:schemeClr val="bg2"/>
              </a:gs>
            </a:gsLst>
            <a:lin ang="2700000" scaled="1"/>
            <a:tileRect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 rot="19517281">
            <a:off x="2302035" y="1205968"/>
            <a:ext cx="2579857" cy="2579856"/>
          </a:xfrm>
          <a:prstGeom prst="rect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  <a:lin ang="2700000" scaled="1"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241888" y="3880718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6699"/>
                </a:solidFill>
              </a:rPr>
              <a:t>a</a:t>
            </a:r>
            <a:endParaRPr lang="en-US" sz="2400" i="1" dirty="0">
              <a:solidFill>
                <a:srgbClr val="FF6699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064385" y="3352800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</a:rPr>
              <a:t>b</a:t>
            </a:r>
            <a:endParaRPr lang="en-US" sz="2400" i="1" dirty="0">
              <a:solidFill>
                <a:srgbClr val="FFC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322783" y="3366390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00"/>
                </a:solidFill>
              </a:rPr>
              <a:t>c</a:t>
            </a:r>
            <a:endParaRPr lang="en-US" sz="2400" i="1" dirty="0">
              <a:solidFill>
                <a:srgbClr val="00FF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137879" y="4063814"/>
            <a:ext cx="224252" cy="224252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79125" y="2839786"/>
            <a:ext cx="1462840" cy="1462839"/>
          </a:xfrm>
          <a:prstGeom prst="rect">
            <a:avLst/>
          </a:prstGeom>
          <a:gradFill>
            <a:gsLst>
              <a:gs pos="0">
                <a:srgbClr val="FFC000"/>
              </a:gs>
              <a:gs pos="100000">
                <a:schemeClr val="accent6">
                  <a:lumMod val="75000"/>
                </a:schemeClr>
              </a:gs>
            </a:gsLst>
            <a:lin ang="2700000" scaled="1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254471" y="4302627"/>
            <a:ext cx="2124655" cy="2124654"/>
          </a:xfrm>
          <a:prstGeom prst="rect">
            <a:avLst/>
          </a:prstGeom>
          <a:gradFill>
            <a:gsLst>
              <a:gs pos="0">
                <a:srgbClr val="FF6699"/>
              </a:gs>
              <a:gs pos="100000">
                <a:srgbClr val="C00000"/>
              </a:gs>
            </a:gsLst>
            <a:lin ang="2700000" scaled="1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315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16" grpId="0"/>
      <p:bldP spid="62" grpId="0"/>
      <p:bldP spid="71" grpId="0"/>
      <p:bldP spid="10" grpId="0" animBg="1"/>
      <p:bldP spid="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>
            <a:off x="3254471" y="2839787"/>
            <a:ext cx="2124655" cy="1462839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70C0"/>
              </a:gs>
              <a:gs pos="100000">
                <a:schemeClr val="bg2"/>
              </a:gs>
            </a:gsLst>
            <a:lin ang="2700000" scaled="1"/>
            <a:tileRect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2" name="Rectangle 621"/>
          <p:cNvSpPr/>
          <p:nvPr/>
        </p:nvSpPr>
        <p:spPr>
          <a:xfrm>
            <a:off x="5137879" y="4063814"/>
            <a:ext cx="224252" cy="224252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Euclidean geometry: Pythagorean theorem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9" name="Rectangle 58"/>
          <p:cNvSpPr/>
          <p:nvPr/>
        </p:nvSpPr>
        <p:spPr>
          <a:xfrm rot="19517281">
            <a:off x="2302035" y="1205968"/>
            <a:ext cx="2579857" cy="2579856"/>
          </a:xfrm>
          <a:prstGeom prst="rect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  <a:lin ang="2700000" scaled="1"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241888" y="3880718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6699"/>
                </a:solidFill>
              </a:rPr>
              <a:t>a</a:t>
            </a:r>
            <a:endParaRPr lang="en-US" sz="2400" i="1" dirty="0">
              <a:solidFill>
                <a:srgbClr val="FF6699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064385" y="3352800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</a:rPr>
              <a:t>b</a:t>
            </a:r>
            <a:endParaRPr lang="en-US" sz="2400" i="1" dirty="0">
              <a:solidFill>
                <a:srgbClr val="FFC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322783" y="3366390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00"/>
                </a:solidFill>
              </a:rPr>
              <a:t>c</a:t>
            </a:r>
            <a:endParaRPr lang="en-US" sz="2400" i="1" dirty="0">
              <a:solidFill>
                <a:srgbClr val="00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79125" y="2839786"/>
            <a:ext cx="1462840" cy="1462839"/>
          </a:xfrm>
          <a:prstGeom prst="rect">
            <a:avLst/>
          </a:prstGeom>
          <a:gradFill>
            <a:gsLst>
              <a:gs pos="0">
                <a:srgbClr val="FFC000"/>
              </a:gs>
              <a:gs pos="100000">
                <a:schemeClr val="accent6">
                  <a:lumMod val="75000"/>
                </a:schemeClr>
              </a:gs>
            </a:gsLst>
            <a:lin ang="2700000" scaled="1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254471" y="4302627"/>
            <a:ext cx="2124655" cy="2124654"/>
          </a:xfrm>
          <a:prstGeom prst="rect">
            <a:avLst/>
          </a:prstGeom>
          <a:gradFill>
            <a:gsLst>
              <a:gs pos="0">
                <a:srgbClr val="FF6699"/>
              </a:gs>
              <a:gs pos="100000">
                <a:srgbClr val="C00000"/>
              </a:gs>
            </a:gsLst>
            <a:lin ang="2700000" scaled="1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270448" y="433161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442259" y="433161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3445868" y="450299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3617679" y="450299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3617679" y="433161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3442779" y="467564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3446388" y="484702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3614836" y="467664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794507" y="467239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3619086" y="484762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3622695" y="501900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3794507" y="501900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3794507" y="484762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3971890" y="450299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975498" y="467437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3972410" y="484702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3972165" y="501800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3795525" y="450041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3797393" y="433161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969204" y="433161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4144625" y="433161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3271426" y="467696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3275035" y="484834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3271947" y="502098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3271702" y="519197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3268741" y="450558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4150272" y="484841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4322083" y="484841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4147183" y="502106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4150792" y="518819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4323490" y="5017809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4498911" y="501780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4495678" y="484583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/>
        </p:nvSpPr>
        <p:spPr>
          <a:xfrm>
            <a:off x="4143951" y="450625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4147560" y="467763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4320258" y="450299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4495678" y="450299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4320258" y="4673979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4495678" y="467397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/>
        </p:nvSpPr>
        <p:spPr>
          <a:xfrm>
            <a:off x="4676670" y="450073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4673581" y="467338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3797469" y="537123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3969280" y="537123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3794380" y="554388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3970687" y="554062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4146107" y="554062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4323490" y="537123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4327099" y="554261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4147125" y="536864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3623027" y="554519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3620342" y="536956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4495551" y="536598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4499160" y="553736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3451784" y="519520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3624481" y="519580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3799902" y="519580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3977805" y="519520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3445868" y="502106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4323714" y="519455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4495526" y="519455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4669120" y="519197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3796062" y="571863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3794265" y="588803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3972889" y="588803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3794265" y="606326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3801077" y="623464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3972889" y="623464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3972889" y="606326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4150272" y="571438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4153881" y="588576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4150792" y="605841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4150548" y="623364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3973907" y="571605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4328654" y="606405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4500466" y="606405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4325566" y="623670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4501872" y="623770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4677293" y="623770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4678311" y="606572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4322333" y="571764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4325942" y="588902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4498640" y="571438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4674060" y="571863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4498640" y="588962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4674060" y="589387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3264751" y="6065249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3442596" y="606691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3262925" y="571983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3438345" y="571983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3262925" y="589081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3438345" y="589506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/>
        </p:nvSpPr>
        <p:spPr>
          <a:xfrm>
            <a:off x="3619337" y="571756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/>
          <p:cNvSpPr/>
          <p:nvPr/>
        </p:nvSpPr>
        <p:spPr>
          <a:xfrm>
            <a:off x="3616249" y="589021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/>
        </p:nvSpPr>
        <p:spPr>
          <a:xfrm>
            <a:off x="3269840" y="537094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3445260" y="537094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>
            <a:off x="3270064" y="554768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3441875" y="554768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/>
        </p:nvSpPr>
        <p:spPr>
          <a:xfrm>
            <a:off x="3611971" y="606326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/>
        </p:nvSpPr>
        <p:spPr>
          <a:xfrm>
            <a:off x="3615580" y="623039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/>
          <p:cNvSpPr/>
          <p:nvPr/>
        </p:nvSpPr>
        <p:spPr>
          <a:xfrm>
            <a:off x="3264690" y="623800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/>
          <p:cNvSpPr/>
          <p:nvPr/>
        </p:nvSpPr>
        <p:spPr>
          <a:xfrm>
            <a:off x="3442593" y="623740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/>
          <p:cNvSpPr/>
          <p:nvPr/>
        </p:nvSpPr>
        <p:spPr>
          <a:xfrm>
            <a:off x="4844818" y="536939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/>
        </p:nvSpPr>
        <p:spPr>
          <a:xfrm>
            <a:off x="4844818" y="519801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/>
          <p:cNvSpPr/>
          <p:nvPr/>
        </p:nvSpPr>
        <p:spPr>
          <a:xfrm>
            <a:off x="5022722" y="519316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/>
          <p:cNvSpPr/>
          <p:nvPr/>
        </p:nvSpPr>
        <p:spPr>
          <a:xfrm>
            <a:off x="5022477" y="536839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/>
          <p:cNvSpPr/>
          <p:nvPr/>
        </p:nvSpPr>
        <p:spPr>
          <a:xfrm>
            <a:off x="5200584" y="519455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/>
          <p:cNvSpPr/>
          <p:nvPr/>
        </p:nvSpPr>
        <p:spPr>
          <a:xfrm>
            <a:off x="5197495" y="536720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/>
          <p:cNvSpPr/>
          <p:nvPr/>
        </p:nvSpPr>
        <p:spPr>
          <a:xfrm>
            <a:off x="5201104" y="554283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/>
          <p:cNvSpPr/>
          <p:nvPr/>
        </p:nvSpPr>
        <p:spPr>
          <a:xfrm>
            <a:off x="4847780" y="571737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/>
          <p:cNvSpPr/>
          <p:nvPr/>
        </p:nvSpPr>
        <p:spPr>
          <a:xfrm>
            <a:off x="5019592" y="571737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/>
          <p:cNvSpPr/>
          <p:nvPr/>
        </p:nvSpPr>
        <p:spPr>
          <a:xfrm>
            <a:off x="5197437" y="571903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/>
          <p:cNvSpPr/>
          <p:nvPr/>
        </p:nvSpPr>
        <p:spPr>
          <a:xfrm>
            <a:off x="4850214" y="554194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5028117" y="554134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/>
          <p:nvPr/>
        </p:nvSpPr>
        <p:spPr>
          <a:xfrm>
            <a:off x="4325086" y="433154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/>
        </p:nvSpPr>
        <p:spPr>
          <a:xfrm>
            <a:off x="4496897" y="433154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>
            <a:off x="4672318" y="433154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4852031" y="433154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5023842" y="433154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>
            <a:off x="5023866" y="450724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5200173" y="450399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4852513" y="450856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5025548" y="468200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/>
        </p:nvSpPr>
        <p:spPr>
          <a:xfrm>
            <a:off x="5022704" y="485139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5202375" y="485139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5203393" y="467942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/>
          <p:cNvSpPr/>
          <p:nvPr/>
        </p:nvSpPr>
        <p:spPr>
          <a:xfrm>
            <a:off x="4848823" y="468093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/>
        </p:nvSpPr>
        <p:spPr>
          <a:xfrm>
            <a:off x="4845735" y="485358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/>
        </p:nvSpPr>
        <p:spPr>
          <a:xfrm>
            <a:off x="4669911" y="484702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/>
        </p:nvSpPr>
        <p:spPr>
          <a:xfrm>
            <a:off x="4844288" y="502571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/>
          <p:cNvSpPr/>
          <p:nvPr/>
        </p:nvSpPr>
        <p:spPr>
          <a:xfrm>
            <a:off x="4671300" y="502422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/>
          <p:cNvSpPr/>
          <p:nvPr/>
        </p:nvSpPr>
        <p:spPr>
          <a:xfrm>
            <a:off x="5017209" y="502357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/>
          <p:cNvSpPr/>
          <p:nvPr/>
        </p:nvSpPr>
        <p:spPr>
          <a:xfrm>
            <a:off x="5189021" y="502357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/>
          <p:cNvSpPr/>
          <p:nvPr/>
        </p:nvSpPr>
        <p:spPr>
          <a:xfrm>
            <a:off x="4665795" y="554440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Rectangle 225"/>
          <p:cNvSpPr/>
          <p:nvPr/>
        </p:nvSpPr>
        <p:spPr>
          <a:xfrm>
            <a:off x="4666813" y="537242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/>
          <p:cNvSpPr/>
          <p:nvPr/>
        </p:nvSpPr>
        <p:spPr>
          <a:xfrm>
            <a:off x="5203393" y="433161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/>
          <p:cNvSpPr/>
          <p:nvPr/>
        </p:nvSpPr>
        <p:spPr>
          <a:xfrm>
            <a:off x="4849698" y="589546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Rectangle 228"/>
          <p:cNvSpPr/>
          <p:nvPr/>
        </p:nvSpPr>
        <p:spPr>
          <a:xfrm>
            <a:off x="5027357" y="589446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/>
          <p:cNvSpPr/>
          <p:nvPr/>
        </p:nvSpPr>
        <p:spPr>
          <a:xfrm>
            <a:off x="5202375" y="589327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/>
        </p:nvSpPr>
        <p:spPr>
          <a:xfrm>
            <a:off x="5205984" y="606890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/>
          <p:cNvSpPr/>
          <p:nvPr/>
        </p:nvSpPr>
        <p:spPr>
          <a:xfrm>
            <a:off x="4852660" y="624343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Rectangle 232"/>
          <p:cNvSpPr/>
          <p:nvPr/>
        </p:nvSpPr>
        <p:spPr>
          <a:xfrm>
            <a:off x="5028722" y="6243439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Rectangle 234"/>
          <p:cNvSpPr/>
          <p:nvPr/>
        </p:nvSpPr>
        <p:spPr>
          <a:xfrm>
            <a:off x="5202317" y="624510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ectangle 235"/>
          <p:cNvSpPr/>
          <p:nvPr/>
        </p:nvSpPr>
        <p:spPr>
          <a:xfrm>
            <a:off x="4855094" y="606801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5032997" y="607166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Rectangle 237"/>
          <p:cNvSpPr/>
          <p:nvPr/>
        </p:nvSpPr>
        <p:spPr>
          <a:xfrm>
            <a:off x="5769893" y="288326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/>
          <p:cNvSpPr/>
          <p:nvPr/>
        </p:nvSpPr>
        <p:spPr>
          <a:xfrm>
            <a:off x="5941705" y="288326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Rectangle 248"/>
          <p:cNvSpPr/>
          <p:nvPr/>
        </p:nvSpPr>
        <p:spPr>
          <a:xfrm>
            <a:off x="6119363" y="288226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/>
        </p:nvSpPr>
        <p:spPr>
          <a:xfrm>
            <a:off x="5419145" y="288524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ectangle 250"/>
          <p:cNvSpPr/>
          <p:nvPr/>
        </p:nvSpPr>
        <p:spPr>
          <a:xfrm>
            <a:off x="5418900" y="305622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ectangle 251"/>
          <p:cNvSpPr/>
          <p:nvPr/>
        </p:nvSpPr>
        <p:spPr>
          <a:xfrm>
            <a:off x="6294381" y="288532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/>
          <p:cNvSpPr/>
          <p:nvPr/>
        </p:nvSpPr>
        <p:spPr>
          <a:xfrm>
            <a:off x="6297990" y="305245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/>
          <p:cNvSpPr/>
          <p:nvPr/>
        </p:nvSpPr>
        <p:spPr>
          <a:xfrm>
            <a:off x="6470688" y="288206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/>
          <p:cNvSpPr/>
          <p:nvPr/>
        </p:nvSpPr>
        <p:spPr>
          <a:xfrm>
            <a:off x="6646109" y="288206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/>
          <p:cNvSpPr/>
          <p:nvPr/>
        </p:nvSpPr>
        <p:spPr>
          <a:xfrm>
            <a:off x="5944667" y="323549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ctangle 256"/>
          <p:cNvSpPr/>
          <p:nvPr/>
        </p:nvSpPr>
        <p:spPr>
          <a:xfrm>
            <a:off x="6116478" y="323549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/>
        </p:nvSpPr>
        <p:spPr>
          <a:xfrm>
            <a:off x="5941578" y="340813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/>
        </p:nvSpPr>
        <p:spPr>
          <a:xfrm>
            <a:off x="6117885" y="340488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Rectangle 259"/>
          <p:cNvSpPr/>
          <p:nvPr/>
        </p:nvSpPr>
        <p:spPr>
          <a:xfrm>
            <a:off x="6293305" y="340488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/>
          <p:cNvSpPr/>
          <p:nvPr/>
        </p:nvSpPr>
        <p:spPr>
          <a:xfrm>
            <a:off x="6470688" y="323549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/>
        </p:nvSpPr>
        <p:spPr>
          <a:xfrm>
            <a:off x="6474297" y="340686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/>
        </p:nvSpPr>
        <p:spPr>
          <a:xfrm>
            <a:off x="6294323" y="323290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/>
        </p:nvSpPr>
        <p:spPr>
          <a:xfrm>
            <a:off x="5770225" y="340945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Rectangle 264"/>
          <p:cNvSpPr/>
          <p:nvPr/>
        </p:nvSpPr>
        <p:spPr>
          <a:xfrm>
            <a:off x="5767540" y="323382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/>
        </p:nvSpPr>
        <p:spPr>
          <a:xfrm>
            <a:off x="6642749" y="323024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/>
        </p:nvSpPr>
        <p:spPr>
          <a:xfrm>
            <a:off x="6646358" y="340162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ctangle 267"/>
          <p:cNvSpPr/>
          <p:nvPr/>
        </p:nvSpPr>
        <p:spPr>
          <a:xfrm>
            <a:off x="5598982" y="305946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5771679" y="306006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/>
          <p:cNvSpPr/>
          <p:nvPr/>
        </p:nvSpPr>
        <p:spPr>
          <a:xfrm>
            <a:off x="5947100" y="306006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/>
        </p:nvSpPr>
        <p:spPr>
          <a:xfrm>
            <a:off x="6125003" y="305946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/>
          <p:cNvSpPr/>
          <p:nvPr/>
        </p:nvSpPr>
        <p:spPr>
          <a:xfrm>
            <a:off x="5593066" y="288532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ectangle 272"/>
          <p:cNvSpPr/>
          <p:nvPr/>
        </p:nvSpPr>
        <p:spPr>
          <a:xfrm>
            <a:off x="6470912" y="305881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ectangle 273"/>
          <p:cNvSpPr/>
          <p:nvPr/>
        </p:nvSpPr>
        <p:spPr>
          <a:xfrm>
            <a:off x="6642724" y="305881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Rectangle 275"/>
          <p:cNvSpPr/>
          <p:nvPr/>
        </p:nvSpPr>
        <p:spPr>
          <a:xfrm>
            <a:off x="5943260" y="358289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ctangle 276"/>
          <p:cNvSpPr/>
          <p:nvPr/>
        </p:nvSpPr>
        <p:spPr>
          <a:xfrm>
            <a:off x="5941463" y="375228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ectangle 277"/>
          <p:cNvSpPr/>
          <p:nvPr/>
        </p:nvSpPr>
        <p:spPr>
          <a:xfrm>
            <a:off x="6120087" y="375228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/>
          <p:cNvSpPr/>
          <p:nvPr/>
        </p:nvSpPr>
        <p:spPr>
          <a:xfrm>
            <a:off x="5941463" y="392752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ectangle 279"/>
          <p:cNvSpPr/>
          <p:nvPr/>
        </p:nvSpPr>
        <p:spPr>
          <a:xfrm>
            <a:off x="5948275" y="409890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Rectangle 280"/>
          <p:cNvSpPr/>
          <p:nvPr/>
        </p:nvSpPr>
        <p:spPr>
          <a:xfrm>
            <a:off x="6120087" y="409890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Rectangle 281"/>
          <p:cNvSpPr/>
          <p:nvPr/>
        </p:nvSpPr>
        <p:spPr>
          <a:xfrm>
            <a:off x="6120087" y="392752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ctangle 282"/>
          <p:cNvSpPr/>
          <p:nvPr/>
        </p:nvSpPr>
        <p:spPr>
          <a:xfrm>
            <a:off x="6297470" y="357864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Rectangle 283"/>
          <p:cNvSpPr/>
          <p:nvPr/>
        </p:nvSpPr>
        <p:spPr>
          <a:xfrm>
            <a:off x="6301079" y="375002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ctangle 284"/>
          <p:cNvSpPr/>
          <p:nvPr/>
        </p:nvSpPr>
        <p:spPr>
          <a:xfrm>
            <a:off x="6297990" y="392267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Rectangle 285"/>
          <p:cNvSpPr/>
          <p:nvPr/>
        </p:nvSpPr>
        <p:spPr>
          <a:xfrm>
            <a:off x="6297746" y="409790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/>
          <p:cNvSpPr/>
          <p:nvPr/>
        </p:nvSpPr>
        <p:spPr>
          <a:xfrm>
            <a:off x="6121105" y="358031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Rectangle 287"/>
          <p:cNvSpPr/>
          <p:nvPr/>
        </p:nvSpPr>
        <p:spPr>
          <a:xfrm>
            <a:off x="6475852" y="392831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Rectangle 288"/>
          <p:cNvSpPr/>
          <p:nvPr/>
        </p:nvSpPr>
        <p:spPr>
          <a:xfrm>
            <a:off x="6647664" y="392831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Rectangle 289"/>
          <p:cNvSpPr/>
          <p:nvPr/>
        </p:nvSpPr>
        <p:spPr>
          <a:xfrm>
            <a:off x="6472764" y="410096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/>
          <p:cNvSpPr/>
          <p:nvPr/>
        </p:nvSpPr>
        <p:spPr>
          <a:xfrm>
            <a:off x="6649070" y="4101959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Rectangle 293"/>
          <p:cNvSpPr/>
          <p:nvPr/>
        </p:nvSpPr>
        <p:spPr>
          <a:xfrm>
            <a:off x="6469531" y="358190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Rectangle 294"/>
          <p:cNvSpPr/>
          <p:nvPr/>
        </p:nvSpPr>
        <p:spPr>
          <a:xfrm>
            <a:off x="6473140" y="375327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Rectangle 295"/>
          <p:cNvSpPr/>
          <p:nvPr/>
        </p:nvSpPr>
        <p:spPr>
          <a:xfrm>
            <a:off x="6645838" y="357864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Rectangle 297"/>
          <p:cNvSpPr/>
          <p:nvPr/>
        </p:nvSpPr>
        <p:spPr>
          <a:xfrm>
            <a:off x="6645838" y="375387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0" name="Rectangle 299"/>
          <p:cNvSpPr/>
          <p:nvPr/>
        </p:nvSpPr>
        <p:spPr>
          <a:xfrm>
            <a:off x="5411949" y="392950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Rectangle 300"/>
          <p:cNvSpPr/>
          <p:nvPr/>
        </p:nvSpPr>
        <p:spPr>
          <a:xfrm>
            <a:off x="5589794" y="393117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Rectangle 301"/>
          <p:cNvSpPr/>
          <p:nvPr/>
        </p:nvSpPr>
        <p:spPr>
          <a:xfrm>
            <a:off x="5410123" y="358408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Rectangle 302"/>
          <p:cNvSpPr/>
          <p:nvPr/>
        </p:nvSpPr>
        <p:spPr>
          <a:xfrm>
            <a:off x="5585543" y="358408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Rectangle 303"/>
          <p:cNvSpPr/>
          <p:nvPr/>
        </p:nvSpPr>
        <p:spPr>
          <a:xfrm>
            <a:off x="5410123" y="375507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/>
          <p:cNvSpPr/>
          <p:nvPr/>
        </p:nvSpPr>
        <p:spPr>
          <a:xfrm>
            <a:off x="5585543" y="375932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/>
          <p:cNvSpPr/>
          <p:nvPr/>
        </p:nvSpPr>
        <p:spPr>
          <a:xfrm>
            <a:off x="5766535" y="358182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/>
          <p:cNvSpPr/>
          <p:nvPr/>
        </p:nvSpPr>
        <p:spPr>
          <a:xfrm>
            <a:off x="5763447" y="375447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Rectangle 307"/>
          <p:cNvSpPr/>
          <p:nvPr/>
        </p:nvSpPr>
        <p:spPr>
          <a:xfrm>
            <a:off x="5417038" y="323519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Rectangle 308"/>
          <p:cNvSpPr/>
          <p:nvPr/>
        </p:nvSpPr>
        <p:spPr>
          <a:xfrm>
            <a:off x="5592458" y="323519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Rectangle 309"/>
          <p:cNvSpPr/>
          <p:nvPr/>
        </p:nvSpPr>
        <p:spPr>
          <a:xfrm>
            <a:off x="5417262" y="341194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Rectangle 310"/>
          <p:cNvSpPr/>
          <p:nvPr/>
        </p:nvSpPr>
        <p:spPr>
          <a:xfrm>
            <a:off x="5589073" y="341194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Rectangle 311"/>
          <p:cNvSpPr/>
          <p:nvPr/>
        </p:nvSpPr>
        <p:spPr>
          <a:xfrm>
            <a:off x="5759169" y="392752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Rectangle 312"/>
          <p:cNvSpPr/>
          <p:nvPr/>
        </p:nvSpPr>
        <p:spPr>
          <a:xfrm>
            <a:off x="5762778" y="409465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Rectangle 313"/>
          <p:cNvSpPr/>
          <p:nvPr/>
        </p:nvSpPr>
        <p:spPr>
          <a:xfrm>
            <a:off x="5411888" y="410225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Rectangle 314"/>
          <p:cNvSpPr/>
          <p:nvPr/>
        </p:nvSpPr>
        <p:spPr>
          <a:xfrm>
            <a:off x="5589791" y="410166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Rectangle 391"/>
          <p:cNvSpPr/>
          <p:nvPr/>
        </p:nvSpPr>
        <p:spPr>
          <a:xfrm rot="19525101">
            <a:off x="1815268" y="211701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Rectangle 392"/>
          <p:cNvSpPr/>
          <p:nvPr/>
        </p:nvSpPr>
        <p:spPr>
          <a:xfrm rot="19525101">
            <a:off x="1956723" y="201949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Rectangle 393"/>
          <p:cNvSpPr/>
          <p:nvPr/>
        </p:nvSpPr>
        <p:spPr>
          <a:xfrm rot="19525101">
            <a:off x="2056965" y="215854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Rectangle 394"/>
          <p:cNvSpPr/>
          <p:nvPr/>
        </p:nvSpPr>
        <p:spPr>
          <a:xfrm rot="19525101">
            <a:off x="2198421" y="206103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Rectangle 395"/>
          <p:cNvSpPr/>
          <p:nvPr/>
        </p:nvSpPr>
        <p:spPr>
          <a:xfrm rot="19525101">
            <a:off x="2101149" y="191993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Rectangle 396"/>
          <p:cNvSpPr/>
          <p:nvPr/>
        </p:nvSpPr>
        <p:spPr>
          <a:xfrm rot="19525101">
            <a:off x="2152414" y="230244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Rectangle 397"/>
          <p:cNvSpPr/>
          <p:nvPr/>
        </p:nvSpPr>
        <p:spPr>
          <a:xfrm rot="19525101">
            <a:off x="2252656" y="244149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Rectangle 398"/>
          <p:cNvSpPr/>
          <p:nvPr/>
        </p:nvSpPr>
        <p:spPr>
          <a:xfrm rot="19525101">
            <a:off x="2294636" y="220560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Rectangle 399"/>
          <p:cNvSpPr/>
          <p:nvPr/>
        </p:nvSpPr>
        <p:spPr>
          <a:xfrm rot="19525101">
            <a:off x="2440150" y="210013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Rectangle 400"/>
          <p:cNvSpPr/>
          <p:nvPr/>
        </p:nvSpPr>
        <p:spPr>
          <a:xfrm rot="19525101">
            <a:off x="2395181" y="2343969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Rectangle 401"/>
          <p:cNvSpPr/>
          <p:nvPr/>
        </p:nvSpPr>
        <p:spPr>
          <a:xfrm rot="19525101">
            <a:off x="2495425" y="248302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Rectangle 402"/>
          <p:cNvSpPr/>
          <p:nvPr/>
        </p:nvSpPr>
        <p:spPr>
          <a:xfrm rot="19525101">
            <a:off x="2636880" y="238550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Rectangle 403"/>
          <p:cNvSpPr/>
          <p:nvPr/>
        </p:nvSpPr>
        <p:spPr>
          <a:xfrm rot="19525101">
            <a:off x="2539609" y="224440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Rectangle 404"/>
          <p:cNvSpPr/>
          <p:nvPr/>
        </p:nvSpPr>
        <p:spPr>
          <a:xfrm rot="19525101">
            <a:off x="2490049" y="185998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Rectangle 405"/>
          <p:cNvSpPr/>
          <p:nvPr/>
        </p:nvSpPr>
        <p:spPr>
          <a:xfrm rot="19525101">
            <a:off x="2590291" y="199904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Rectangle 406"/>
          <p:cNvSpPr/>
          <p:nvPr/>
        </p:nvSpPr>
        <p:spPr>
          <a:xfrm rot="19525101">
            <a:off x="2685740" y="214293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Rectangle 407"/>
          <p:cNvSpPr/>
          <p:nvPr/>
        </p:nvSpPr>
        <p:spPr>
          <a:xfrm rot="19525101">
            <a:off x="2782584" y="228384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Rectangle 408"/>
          <p:cNvSpPr/>
          <p:nvPr/>
        </p:nvSpPr>
        <p:spPr>
          <a:xfrm rot="19525101">
            <a:off x="2343377" y="195796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Rectangle 409"/>
          <p:cNvSpPr/>
          <p:nvPr/>
        </p:nvSpPr>
        <p:spPr>
          <a:xfrm rot="19525101">
            <a:off x="2249111" y="181793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Rectangle 410"/>
          <p:cNvSpPr/>
          <p:nvPr/>
        </p:nvSpPr>
        <p:spPr>
          <a:xfrm rot="19525101">
            <a:off x="2390566" y="172041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Rectangle 411"/>
          <p:cNvSpPr/>
          <p:nvPr/>
        </p:nvSpPr>
        <p:spPr>
          <a:xfrm rot="19525101">
            <a:off x="2534994" y="162084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Rectangle 412"/>
          <p:cNvSpPr/>
          <p:nvPr/>
        </p:nvSpPr>
        <p:spPr>
          <a:xfrm rot="19525101">
            <a:off x="2012083" y="240078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Rectangle 413"/>
          <p:cNvSpPr/>
          <p:nvPr/>
        </p:nvSpPr>
        <p:spPr>
          <a:xfrm rot="19525101">
            <a:off x="2112325" y="253983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Rectangle 414"/>
          <p:cNvSpPr/>
          <p:nvPr/>
        </p:nvSpPr>
        <p:spPr>
          <a:xfrm rot="19525101">
            <a:off x="2207775" y="268373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" name="Rectangle 415"/>
          <p:cNvSpPr/>
          <p:nvPr/>
        </p:nvSpPr>
        <p:spPr>
          <a:xfrm rot="19525101">
            <a:off x="2304619" y="282464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Rectangle 416"/>
          <p:cNvSpPr/>
          <p:nvPr/>
        </p:nvSpPr>
        <p:spPr>
          <a:xfrm rot="19525101">
            <a:off x="1912600" y="2261209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Rectangle 417"/>
          <p:cNvSpPr/>
          <p:nvPr/>
        </p:nvSpPr>
        <p:spPr>
          <a:xfrm rot="19525101">
            <a:off x="2832968" y="204313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Rectangle 418"/>
          <p:cNvSpPr/>
          <p:nvPr/>
        </p:nvSpPr>
        <p:spPr>
          <a:xfrm rot="19525101">
            <a:off x="2974423" y="194561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Rectangle 419"/>
          <p:cNvSpPr/>
          <p:nvPr/>
        </p:nvSpPr>
        <p:spPr>
          <a:xfrm rot="19525101">
            <a:off x="2928416" y="218703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Rectangle 420"/>
          <p:cNvSpPr/>
          <p:nvPr/>
        </p:nvSpPr>
        <p:spPr>
          <a:xfrm rot="19525101">
            <a:off x="3026246" y="232258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Rectangle 421"/>
          <p:cNvSpPr/>
          <p:nvPr/>
        </p:nvSpPr>
        <p:spPr>
          <a:xfrm rot="19525101">
            <a:off x="3071725" y="208428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Rectangle 422"/>
          <p:cNvSpPr/>
          <p:nvPr/>
        </p:nvSpPr>
        <p:spPr>
          <a:xfrm rot="19525101">
            <a:off x="3216152" y="198471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Rectangle 423"/>
          <p:cNvSpPr/>
          <p:nvPr/>
        </p:nvSpPr>
        <p:spPr>
          <a:xfrm rot="19525101">
            <a:off x="3115879" y="184495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Rectangle 424"/>
          <p:cNvSpPr/>
          <p:nvPr/>
        </p:nvSpPr>
        <p:spPr>
          <a:xfrm rot="19525101">
            <a:off x="2633557" y="176501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Rectangle 425"/>
          <p:cNvSpPr/>
          <p:nvPr/>
        </p:nvSpPr>
        <p:spPr>
          <a:xfrm rot="19525101">
            <a:off x="2733800" y="190406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Rectangle 426"/>
          <p:cNvSpPr/>
          <p:nvPr/>
        </p:nvSpPr>
        <p:spPr>
          <a:xfrm rot="19525101">
            <a:off x="2776867" y="166226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" name="Rectangle 427"/>
          <p:cNvSpPr/>
          <p:nvPr/>
        </p:nvSpPr>
        <p:spPr>
          <a:xfrm rot="19525101">
            <a:off x="2921293" y="156269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" name="Rectangle 428"/>
          <p:cNvSpPr/>
          <p:nvPr/>
        </p:nvSpPr>
        <p:spPr>
          <a:xfrm rot="19525101">
            <a:off x="2873913" y="180303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Rectangle 429"/>
          <p:cNvSpPr/>
          <p:nvPr/>
        </p:nvSpPr>
        <p:spPr>
          <a:xfrm rot="19525101">
            <a:off x="3018339" y="170346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" name="Rectangle 430"/>
          <p:cNvSpPr/>
          <p:nvPr/>
        </p:nvSpPr>
        <p:spPr>
          <a:xfrm rot="19525101">
            <a:off x="3069022" y="145810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Rectangle 431"/>
          <p:cNvSpPr/>
          <p:nvPr/>
        </p:nvSpPr>
        <p:spPr>
          <a:xfrm rot="19525101">
            <a:off x="3164470" y="160200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" name="Rectangle 432"/>
          <p:cNvSpPr/>
          <p:nvPr/>
        </p:nvSpPr>
        <p:spPr>
          <a:xfrm rot="19525101">
            <a:off x="2839238" y="267382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Rectangle 433"/>
          <p:cNvSpPr/>
          <p:nvPr/>
        </p:nvSpPr>
        <p:spPr>
          <a:xfrm rot="19525101">
            <a:off x="2980693" y="257630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5" name="Rectangle 434"/>
          <p:cNvSpPr/>
          <p:nvPr/>
        </p:nvSpPr>
        <p:spPr>
          <a:xfrm rot="19525101">
            <a:off x="2934686" y="281771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Rectangle 435"/>
          <p:cNvSpPr/>
          <p:nvPr/>
        </p:nvSpPr>
        <p:spPr>
          <a:xfrm rot="19525101">
            <a:off x="3077995" y="271496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Rectangle 436"/>
          <p:cNvSpPr/>
          <p:nvPr/>
        </p:nvSpPr>
        <p:spPr>
          <a:xfrm rot="19525101">
            <a:off x="3222421" y="261540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Rectangle 437"/>
          <p:cNvSpPr/>
          <p:nvPr/>
        </p:nvSpPr>
        <p:spPr>
          <a:xfrm rot="19525101">
            <a:off x="3272321" y="237526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Rectangle 438"/>
          <p:cNvSpPr/>
          <p:nvPr/>
        </p:nvSpPr>
        <p:spPr>
          <a:xfrm rot="19525101">
            <a:off x="3372563" y="251431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Rectangle 439"/>
          <p:cNvSpPr/>
          <p:nvPr/>
        </p:nvSpPr>
        <p:spPr>
          <a:xfrm rot="19525101">
            <a:off x="3125649" y="247323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Rectangle 440"/>
          <p:cNvSpPr/>
          <p:nvPr/>
        </p:nvSpPr>
        <p:spPr>
          <a:xfrm rot="19525101">
            <a:off x="2794355" y="291605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2" name="Rectangle 441"/>
          <p:cNvSpPr/>
          <p:nvPr/>
        </p:nvSpPr>
        <p:spPr>
          <a:xfrm rot="19525101">
            <a:off x="2692460" y="277298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3" name="Rectangle 442"/>
          <p:cNvSpPr/>
          <p:nvPr/>
        </p:nvSpPr>
        <p:spPr>
          <a:xfrm rot="19525101">
            <a:off x="3411004" y="227328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4" name="Rectangle 443"/>
          <p:cNvSpPr/>
          <p:nvPr/>
        </p:nvSpPr>
        <p:spPr>
          <a:xfrm rot="19525101">
            <a:off x="3511247" y="241233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Rectangle 444"/>
          <p:cNvSpPr/>
          <p:nvPr/>
        </p:nvSpPr>
        <p:spPr>
          <a:xfrm rot="19525101">
            <a:off x="2454720" y="272509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Rectangle 445"/>
          <p:cNvSpPr/>
          <p:nvPr/>
        </p:nvSpPr>
        <p:spPr>
          <a:xfrm rot="19525101">
            <a:off x="2597244" y="262757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7" name="Rectangle 446"/>
          <p:cNvSpPr/>
          <p:nvPr/>
        </p:nvSpPr>
        <p:spPr>
          <a:xfrm rot="19525101">
            <a:off x="2741671" y="252800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Rectangle 447"/>
          <p:cNvSpPr/>
          <p:nvPr/>
        </p:nvSpPr>
        <p:spPr>
          <a:xfrm rot="19525101">
            <a:off x="2887802" y="242653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" name="Rectangle 448"/>
          <p:cNvSpPr/>
          <p:nvPr/>
        </p:nvSpPr>
        <p:spPr>
          <a:xfrm rot="19525101">
            <a:off x="2351011" y="258508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Rectangle 449"/>
          <p:cNvSpPr/>
          <p:nvPr/>
        </p:nvSpPr>
        <p:spPr>
          <a:xfrm rot="19525101">
            <a:off x="3172227" y="222967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1" name="Rectangle 450"/>
          <p:cNvSpPr/>
          <p:nvPr/>
        </p:nvSpPr>
        <p:spPr>
          <a:xfrm rot="19525101">
            <a:off x="3313683" y="213215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Rectangle 451"/>
          <p:cNvSpPr/>
          <p:nvPr/>
        </p:nvSpPr>
        <p:spPr>
          <a:xfrm rot="19525101">
            <a:off x="3455138" y="203149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Rectangle 452"/>
          <p:cNvSpPr/>
          <p:nvPr/>
        </p:nvSpPr>
        <p:spPr>
          <a:xfrm rot="19525101">
            <a:off x="3035260" y="296064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4" name="Rectangle 453"/>
          <p:cNvSpPr/>
          <p:nvPr/>
        </p:nvSpPr>
        <p:spPr>
          <a:xfrm rot="19525101">
            <a:off x="3129924" y="310112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Rectangle 454"/>
          <p:cNvSpPr/>
          <p:nvPr/>
        </p:nvSpPr>
        <p:spPr>
          <a:xfrm rot="19525101">
            <a:off x="3276989" y="299974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Rectangle 455"/>
          <p:cNvSpPr/>
          <p:nvPr/>
        </p:nvSpPr>
        <p:spPr>
          <a:xfrm rot="19525101">
            <a:off x="3229383" y="324540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7" name="Rectangle 456"/>
          <p:cNvSpPr/>
          <p:nvPr/>
        </p:nvSpPr>
        <p:spPr>
          <a:xfrm rot="19525101">
            <a:off x="3332263" y="338263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Rectangle 457"/>
          <p:cNvSpPr/>
          <p:nvPr/>
        </p:nvSpPr>
        <p:spPr>
          <a:xfrm rot="19525101">
            <a:off x="3473719" y="328511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Rectangle 458"/>
          <p:cNvSpPr/>
          <p:nvPr/>
        </p:nvSpPr>
        <p:spPr>
          <a:xfrm rot="19525101">
            <a:off x="3376447" y="314401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" name="Rectangle 459"/>
          <p:cNvSpPr/>
          <p:nvPr/>
        </p:nvSpPr>
        <p:spPr>
          <a:xfrm rot="19525101">
            <a:off x="3324475" y="275610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Rectangle 460"/>
          <p:cNvSpPr/>
          <p:nvPr/>
        </p:nvSpPr>
        <p:spPr>
          <a:xfrm rot="19525101">
            <a:off x="3424718" y="289515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Rectangle 461"/>
          <p:cNvSpPr/>
          <p:nvPr/>
        </p:nvSpPr>
        <p:spPr>
          <a:xfrm rot="19525101">
            <a:off x="3520166" y="303905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Rectangle 462"/>
          <p:cNvSpPr/>
          <p:nvPr/>
        </p:nvSpPr>
        <p:spPr>
          <a:xfrm rot="19525101">
            <a:off x="3619424" y="318346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4" name="Rectangle 463"/>
          <p:cNvSpPr/>
          <p:nvPr/>
        </p:nvSpPr>
        <p:spPr>
          <a:xfrm rot="19525101">
            <a:off x="3180216" y="285757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" name="Rectangle 464"/>
          <p:cNvSpPr/>
          <p:nvPr/>
        </p:nvSpPr>
        <p:spPr>
          <a:xfrm rot="19525101">
            <a:off x="3669806" y="294274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Rectangle 465"/>
          <p:cNvSpPr/>
          <p:nvPr/>
        </p:nvSpPr>
        <p:spPr>
          <a:xfrm rot="19525101">
            <a:off x="3811262" y="284522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7" name="Rectangle 466"/>
          <p:cNvSpPr/>
          <p:nvPr/>
        </p:nvSpPr>
        <p:spPr>
          <a:xfrm rot="19525101">
            <a:off x="3765255" y="308664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" name="Rectangle 467"/>
          <p:cNvSpPr/>
          <p:nvPr/>
        </p:nvSpPr>
        <p:spPr>
          <a:xfrm rot="19525101">
            <a:off x="3910976" y="298739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9" name="Rectangle 468"/>
          <p:cNvSpPr/>
          <p:nvPr/>
        </p:nvSpPr>
        <p:spPr>
          <a:xfrm rot="19525101">
            <a:off x="4055404" y="288782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Rectangle 469"/>
          <p:cNvSpPr/>
          <p:nvPr/>
        </p:nvSpPr>
        <p:spPr>
          <a:xfrm rot="19525101">
            <a:off x="3958630" y="274565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Rectangle 470"/>
          <p:cNvSpPr/>
          <p:nvPr/>
        </p:nvSpPr>
        <p:spPr>
          <a:xfrm rot="19525101">
            <a:off x="3467983" y="266112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Rectangle 471"/>
          <p:cNvSpPr/>
          <p:nvPr/>
        </p:nvSpPr>
        <p:spPr>
          <a:xfrm rot="19525101">
            <a:off x="3568226" y="280017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" name="Rectangle 472"/>
          <p:cNvSpPr/>
          <p:nvPr/>
        </p:nvSpPr>
        <p:spPr>
          <a:xfrm rot="19525101">
            <a:off x="3611293" y="255837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" name="Rectangle 473"/>
          <p:cNvSpPr/>
          <p:nvPr/>
        </p:nvSpPr>
        <p:spPr>
          <a:xfrm rot="19525101">
            <a:off x="3758132" y="246231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" name="Rectangle 474"/>
          <p:cNvSpPr/>
          <p:nvPr/>
        </p:nvSpPr>
        <p:spPr>
          <a:xfrm rot="19525101">
            <a:off x="3710751" y="270264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Rectangle 475"/>
          <p:cNvSpPr/>
          <p:nvPr/>
        </p:nvSpPr>
        <p:spPr>
          <a:xfrm rot="19525101">
            <a:off x="3857590" y="260658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Rectangle 476"/>
          <p:cNvSpPr/>
          <p:nvPr/>
        </p:nvSpPr>
        <p:spPr>
          <a:xfrm rot="19525101">
            <a:off x="2794552" y="354757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Rectangle 477"/>
          <p:cNvSpPr/>
          <p:nvPr/>
        </p:nvSpPr>
        <p:spPr>
          <a:xfrm rot="19525101">
            <a:off x="2941920" y="344800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Rectangle 478"/>
          <p:cNvSpPr/>
          <p:nvPr/>
        </p:nvSpPr>
        <p:spPr>
          <a:xfrm rot="19525101">
            <a:off x="2596995" y="326422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Rectangle 479"/>
          <p:cNvSpPr/>
          <p:nvPr/>
        </p:nvSpPr>
        <p:spPr>
          <a:xfrm rot="19525101">
            <a:off x="2741422" y="316465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Rectangle 480"/>
          <p:cNvSpPr/>
          <p:nvPr/>
        </p:nvSpPr>
        <p:spPr>
          <a:xfrm rot="19525101">
            <a:off x="2694041" y="340499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Rectangle 481"/>
          <p:cNvSpPr/>
          <p:nvPr/>
        </p:nvSpPr>
        <p:spPr>
          <a:xfrm rot="19525101">
            <a:off x="2840881" y="330893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Rectangle 482"/>
          <p:cNvSpPr/>
          <p:nvPr/>
        </p:nvSpPr>
        <p:spPr>
          <a:xfrm rot="19525101">
            <a:off x="2889151" y="306006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Rectangle 483"/>
          <p:cNvSpPr/>
          <p:nvPr/>
        </p:nvSpPr>
        <p:spPr>
          <a:xfrm rot="19525101">
            <a:off x="2984600" y="320396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Rectangle 484"/>
          <p:cNvSpPr/>
          <p:nvPr/>
        </p:nvSpPr>
        <p:spPr>
          <a:xfrm rot="19525101">
            <a:off x="2404666" y="297305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" name="Rectangle 485"/>
          <p:cNvSpPr/>
          <p:nvPr/>
        </p:nvSpPr>
        <p:spPr>
          <a:xfrm rot="19525101">
            <a:off x="2549092" y="287348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Rectangle 486"/>
          <p:cNvSpPr/>
          <p:nvPr/>
        </p:nvSpPr>
        <p:spPr>
          <a:xfrm rot="19525101">
            <a:off x="2505168" y="311844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Rectangle 487"/>
          <p:cNvSpPr/>
          <p:nvPr/>
        </p:nvSpPr>
        <p:spPr>
          <a:xfrm rot="19525101">
            <a:off x="2646623" y="302092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Rectangle 488"/>
          <p:cNvSpPr/>
          <p:nvPr/>
        </p:nvSpPr>
        <p:spPr>
          <a:xfrm rot="19525101">
            <a:off x="3079297" y="334886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0" name="Rectangle 489"/>
          <p:cNvSpPr/>
          <p:nvPr/>
        </p:nvSpPr>
        <p:spPr>
          <a:xfrm rot="19525101">
            <a:off x="3177127" y="348441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Rectangle 490"/>
          <p:cNvSpPr/>
          <p:nvPr/>
        </p:nvSpPr>
        <p:spPr>
          <a:xfrm rot="19525101">
            <a:off x="2892552" y="368984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" name="Rectangle 491"/>
          <p:cNvSpPr/>
          <p:nvPr/>
        </p:nvSpPr>
        <p:spPr>
          <a:xfrm rot="19525101">
            <a:off x="3038683" y="358837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3" name="Rectangle 492"/>
          <p:cNvSpPr/>
          <p:nvPr/>
        </p:nvSpPr>
        <p:spPr>
          <a:xfrm rot="19525101">
            <a:off x="3695208" y="208313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Rectangle 493"/>
          <p:cNvSpPr/>
          <p:nvPr/>
        </p:nvSpPr>
        <p:spPr>
          <a:xfrm rot="19525101">
            <a:off x="3597937" y="194203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Rectangle 494"/>
          <p:cNvSpPr/>
          <p:nvPr/>
        </p:nvSpPr>
        <p:spPr>
          <a:xfrm rot="19525101">
            <a:off x="3741656" y="183706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" name="Rectangle 495"/>
          <p:cNvSpPr/>
          <p:nvPr/>
        </p:nvSpPr>
        <p:spPr>
          <a:xfrm rot="19525101">
            <a:off x="3840913" y="198148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Rectangle 496"/>
          <p:cNvSpPr/>
          <p:nvPr/>
        </p:nvSpPr>
        <p:spPr>
          <a:xfrm rot="19525101">
            <a:off x="3883598" y="173726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8" name="Rectangle 497"/>
          <p:cNvSpPr/>
          <p:nvPr/>
        </p:nvSpPr>
        <p:spPr>
          <a:xfrm rot="19525101">
            <a:off x="3979046" y="188116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Rectangle 498"/>
          <p:cNvSpPr/>
          <p:nvPr/>
        </p:nvSpPr>
        <p:spPr>
          <a:xfrm rot="19525101">
            <a:off x="4086987" y="202371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0" name="Rectangle 499"/>
          <p:cNvSpPr/>
          <p:nvPr/>
        </p:nvSpPr>
        <p:spPr>
          <a:xfrm rot="19525101">
            <a:off x="3895153" y="236795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1" name="Rectangle 500"/>
          <p:cNvSpPr/>
          <p:nvPr/>
        </p:nvSpPr>
        <p:spPr>
          <a:xfrm rot="19525101">
            <a:off x="4036609" y="227043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Rectangle 501"/>
          <p:cNvSpPr/>
          <p:nvPr/>
        </p:nvSpPr>
        <p:spPr>
          <a:xfrm rot="19525101">
            <a:off x="4183978" y="217086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Rectangle 502"/>
          <p:cNvSpPr/>
          <p:nvPr/>
        </p:nvSpPr>
        <p:spPr>
          <a:xfrm rot="19525101">
            <a:off x="3797587" y="222213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" name="Rectangle 503"/>
          <p:cNvSpPr/>
          <p:nvPr/>
        </p:nvSpPr>
        <p:spPr>
          <a:xfrm rot="19525101">
            <a:off x="3943718" y="212067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Rectangle 504"/>
          <p:cNvSpPr/>
          <p:nvPr/>
        </p:nvSpPr>
        <p:spPr>
          <a:xfrm rot="19525101">
            <a:off x="2683527" y="151835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Rectangle 505"/>
          <p:cNvSpPr/>
          <p:nvPr/>
        </p:nvSpPr>
        <p:spPr>
          <a:xfrm rot="19525101">
            <a:off x="2824982" y="142084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7" name="Rectangle 506"/>
          <p:cNvSpPr/>
          <p:nvPr/>
        </p:nvSpPr>
        <p:spPr>
          <a:xfrm rot="19525101">
            <a:off x="2969409" y="132127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" name="Rectangle 507"/>
          <p:cNvSpPr/>
          <p:nvPr/>
        </p:nvSpPr>
        <p:spPr>
          <a:xfrm rot="19525101">
            <a:off x="3112084" y="122456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Rectangle 508"/>
          <p:cNvSpPr/>
          <p:nvPr/>
        </p:nvSpPr>
        <p:spPr>
          <a:xfrm rot="19525101">
            <a:off x="3253539" y="112704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" name="Rectangle 509"/>
          <p:cNvSpPr/>
          <p:nvPr/>
        </p:nvSpPr>
        <p:spPr>
          <a:xfrm rot="19525101">
            <a:off x="3353287" y="127169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Rectangle 510"/>
          <p:cNvSpPr/>
          <p:nvPr/>
        </p:nvSpPr>
        <p:spPr>
          <a:xfrm rot="19525101">
            <a:off x="3491309" y="116894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Rectangle 511"/>
          <p:cNvSpPr/>
          <p:nvPr/>
        </p:nvSpPr>
        <p:spPr>
          <a:xfrm rot="19525101">
            <a:off x="3212955" y="137003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Rectangle 512"/>
          <p:cNvSpPr/>
          <p:nvPr/>
        </p:nvSpPr>
        <p:spPr>
          <a:xfrm rot="19525101">
            <a:off x="3453860" y="1414619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" name="Rectangle 513"/>
          <p:cNvSpPr/>
          <p:nvPr/>
        </p:nvSpPr>
        <p:spPr>
          <a:xfrm rot="19525101">
            <a:off x="3547663" y="155569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" name="Rectangle 514"/>
          <p:cNvSpPr/>
          <p:nvPr/>
        </p:nvSpPr>
        <p:spPr>
          <a:xfrm rot="19525101">
            <a:off x="3690303" y="145372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" name="Rectangle 515"/>
          <p:cNvSpPr/>
          <p:nvPr/>
        </p:nvSpPr>
        <p:spPr>
          <a:xfrm rot="19525101">
            <a:off x="3593531" y="131155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7" name="Rectangle 516"/>
          <p:cNvSpPr/>
          <p:nvPr/>
        </p:nvSpPr>
        <p:spPr>
          <a:xfrm rot="19525101">
            <a:off x="3307751" y="151404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" name="Rectangle 517"/>
          <p:cNvSpPr/>
          <p:nvPr/>
        </p:nvSpPr>
        <p:spPr>
          <a:xfrm rot="19525101">
            <a:off x="3403201" y="165794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" name="Rectangle 518"/>
          <p:cNvSpPr/>
          <p:nvPr/>
        </p:nvSpPr>
        <p:spPr>
          <a:xfrm rot="19525101">
            <a:off x="3260005" y="174704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Rectangle 519"/>
          <p:cNvSpPr/>
          <p:nvPr/>
        </p:nvSpPr>
        <p:spPr>
          <a:xfrm rot="19525101">
            <a:off x="3499707" y="180047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" name="Rectangle 520"/>
          <p:cNvSpPr/>
          <p:nvPr/>
        </p:nvSpPr>
        <p:spPr>
          <a:xfrm rot="19525101">
            <a:off x="3361723" y="189215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" name="Rectangle 521"/>
          <p:cNvSpPr/>
          <p:nvPr/>
        </p:nvSpPr>
        <p:spPr>
          <a:xfrm rot="19525101">
            <a:off x="3640862" y="170057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3" name="Rectangle 522"/>
          <p:cNvSpPr/>
          <p:nvPr/>
        </p:nvSpPr>
        <p:spPr>
          <a:xfrm rot="19525101">
            <a:off x="3785952" y="159859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" name="Rectangle 523"/>
          <p:cNvSpPr/>
          <p:nvPr/>
        </p:nvSpPr>
        <p:spPr>
          <a:xfrm rot="19525101">
            <a:off x="3652434" y="232354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5" name="Rectangle 524"/>
          <p:cNvSpPr/>
          <p:nvPr/>
        </p:nvSpPr>
        <p:spPr>
          <a:xfrm rot="19525101">
            <a:off x="3555661" y="218137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6" name="Rectangle 525"/>
          <p:cNvSpPr/>
          <p:nvPr/>
        </p:nvSpPr>
        <p:spPr>
          <a:xfrm rot="19525101">
            <a:off x="3396124" y="103048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7" name="Rectangle 526"/>
          <p:cNvSpPr/>
          <p:nvPr/>
        </p:nvSpPr>
        <p:spPr>
          <a:xfrm rot="19525101">
            <a:off x="3997813" y="251348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Rectangle 527"/>
          <p:cNvSpPr/>
          <p:nvPr/>
        </p:nvSpPr>
        <p:spPr>
          <a:xfrm rot="19525101">
            <a:off x="4143517" y="241183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9" name="Rectangle 528"/>
          <p:cNvSpPr/>
          <p:nvPr/>
        </p:nvSpPr>
        <p:spPr>
          <a:xfrm rot="19525101">
            <a:off x="4286936" y="231151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0" name="Rectangle 529"/>
          <p:cNvSpPr/>
          <p:nvPr/>
        </p:nvSpPr>
        <p:spPr>
          <a:xfrm rot="19525101">
            <a:off x="4389592" y="245406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1" name="Rectangle 530"/>
          <p:cNvSpPr/>
          <p:nvPr/>
        </p:nvSpPr>
        <p:spPr>
          <a:xfrm rot="19525101">
            <a:off x="4197757" y="279830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" name="Rectangle 531"/>
          <p:cNvSpPr/>
          <p:nvPr/>
        </p:nvSpPr>
        <p:spPr>
          <a:xfrm rot="19525101">
            <a:off x="4342712" y="269837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3" name="Rectangle 532"/>
          <p:cNvSpPr/>
          <p:nvPr/>
        </p:nvSpPr>
        <p:spPr>
          <a:xfrm rot="19525101">
            <a:off x="4481296" y="260121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4" name="Rectangle 533"/>
          <p:cNvSpPr/>
          <p:nvPr/>
        </p:nvSpPr>
        <p:spPr>
          <a:xfrm rot="19525101">
            <a:off x="4100191" y="265248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Rectangle 534"/>
          <p:cNvSpPr/>
          <p:nvPr/>
        </p:nvSpPr>
        <p:spPr>
          <a:xfrm rot="19525101">
            <a:off x="4248735" y="255452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6" name="Rectangle 535"/>
          <p:cNvSpPr/>
          <p:nvPr/>
        </p:nvSpPr>
        <p:spPr>
          <a:xfrm rot="19525101">
            <a:off x="2991410" y="382546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7" name="Rectangle 536"/>
          <p:cNvSpPr/>
          <p:nvPr/>
        </p:nvSpPr>
        <p:spPr>
          <a:xfrm rot="19525101">
            <a:off x="3713037" y="332339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Rectangle 537"/>
          <p:cNvSpPr/>
          <p:nvPr/>
        </p:nvSpPr>
        <p:spPr>
          <a:xfrm rot="19525101">
            <a:off x="3526029" y="367463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9" name="Rectangle 538"/>
          <p:cNvSpPr/>
          <p:nvPr/>
        </p:nvSpPr>
        <p:spPr>
          <a:xfrm rot="19525101">
            <a:off x="3667484" y="357712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0" name="Rectangle 539"/>
          <p:cNvSpPr/>
          <p:nvPr/>
        </p:nvSpPr>
        <p:spPr>
          <a:xfrm rot="19525101">
            <a:off x="3621477" y="381853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1" name="Rectangle 540"/>
          <p:cNvSpPr/>
          <p:nvPr/>
        </p:nvSpPr>
        <p:spPr>
          <a:xfrm rot="19525101">
            <a:off x="3764786" y="371578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2" name="Rectangle 541"/>
          <p:cNvSpPr/>
          <p:nvPr/>
        </p:nvSpPr>
        <p:spPr>
          <a:xfrm rot="19525101">
            <a:off x="3909212" y="361622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3" name="Rectangle 542"/>
          <p:cNvSpPr/>
          <p:nvPr/>
        </p:nvSpPr>
        <p:spPr>
          <a:xfrm rot="19525101">
            <a:off x="3959112" y="3376079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" name="Rectangle 543"/>
          <p:cNvSpPr/>
          <p:nvPr/>
        </p:nvSpPr>
        <p:spPr>
          <a:xfrm rot="19525101">
            <a:off x="4059354" y="351513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" name="Rectangle 544"/>
          <p:cNvSpPr/>
          <p:nvPr/>
        </p:nvSpPr>
        <p:spPr>
          <a:xfrm rot="19525101">
            <a:off x="3812440" y="347405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6" name="Rectangle 545"/>
          <p:cNvSpPr/>
          <p:nvPr/>
        </p:nvSpPr>
        <p:spPr>
          <a:xfrm rot="19525101">
            <a:off x="3481146" y="391687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7" name="Rectangle 546"/>
          <p:cNvSpPr/>
          <p:nvPr/>
        </p:nvSpPr>
        <p:spPr>
          <a:xfrm rot="19525101">
            <a:off x="3379251" y="3773799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8" name="Rectangle 547"/>
          <p:cNvSpPr/>
          <p:nvPr/>
        </p:nvSpPr>
        <p:spPr>
          <a:xfrm rot="19525101">
            <a:off x="4097795" y="327410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9" name="Rectangle 548"/>
          <p:cNvSpPr/>
          <p:nvPr/>
        </p:nvSpPr>
        <p:spPr>
          <a:xfrm rot="19525101">
            <a:off x="4198038" y="341315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0" name="Rectangle 549"/>
          <p:cNvSpPr/>
          <p:nvPr/>
        </p:nvSpPr>
        <p:spPr>
          <a:xfrm rot="19525101">
            <a:off x="3141511" y="372591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" name="Rectangle 550"/>
          <p:cNvSpPr/>
          <p:nvPr/>
        </p:nvSpPr>
        <p:spPr>
          <a:xfrm rot="19525101">
            <a:off x="3284035" y="362838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2" name="Rectangle 551"/>
          <p:cNvSpPr/>
          <p:nvPr/>
        </p:nvSpPr>
        <p:spPr>
          <a:xfrm rot="19525101">
            <a:off x="3428462" y="352882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3" name="Rectangle 552"/>
          <p:cNvSpPr/>
          <p:nvPr/>
        </p:nvSpPr>
        <p:spPr>
          <a:xfrm rot="19525101">
            <a:off x="3574593" y="342735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4" name="Rectangle 553"/>
          <p:cNvSpPr/>
          <p:nvPr/>
        </p:nvSpPr>
        <p:spPr>
          <a:xfrm rot="19525101">
            <a:off x="3859018" y="323049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5" name="Rectangle 554"/>
          <p:cNvSpPr/>
          <p:nvPr/>
        </p:nvSpPr>
        <p:spPr>
          <a:xfrm rot="19525101">
            <a:off x="4000474" y="313297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6" name="Rectangle 555"/>
          <p:cNvSpPr/>
          <p:nvPr/>
        </p:nvSpPr>
        <p:spPr>
          <a:xfrm rot="19525101">
            <a:off x="4141929" y="303231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7" name="Rectangle 556"/>
          <p:cNvSpPr/>
          <p:nvPr/>
        </p:nvSpPr>
        <p:spPr>
          <a:xfrm rot="19525101">
            <a:off x="3091457" y="3973869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8" name="Rectangle 557"/>
          <p:cNvSpPr/>
          <p:nvPr/>
        </p:nvSpPr>
        <p:spPr>
          <a:xfrm rot="19525101">
            <a:off x="3235883" y="387430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" name="Rectangle 558"/>
          <p:cNvSpPr/>
          <p:nvPr/>
        </p:nvSpPr>
        <p:spPr>
          <a:xfrm rot="19525101">
            <a:off x="3191959" y="411926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Rectangle 559"/>
          <p:cNvSpPr/>
          <p:nvPr/>
        </p:nvSpPr>
        <p:spPr>
          <a:xfrm rot="19525101">
            <a:off x="3333414" y="402174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Rectangle 560"/>
          <p:cNvSpPr/>
          <p:nvPr/>
        </p:nvSpPr>
        <p:spPr>
          <a:xfrm rot="19525101">
            <a:off x="4381999" y="308395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2" name="Rectangle 561"/>
          <p:cNvSpPr/>
          <p:nvPr/>
        </p:nvSpPr>
        <p:spPr>
          <a:xfrm rot="19525101">
            <a:off x="4284728" y="294285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" name="Rectangle 562"/>
          <p:cNvSpPr/>
          <p:nvPr/>
        </p:nvSpPr>
        <p:spPr>
          <a:xfrm rot="19525101">
            <a:off x="4428447" y="283788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4" name="Rectangle 563"/>
          <p:cNvSpPr/>
          <p:nvPr/>
        </p:nvSpPr>
        <p:spPr>
          <a:xfrm rot="19525101">
            <a:off x="4527704" y="298229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5" name="Rectangle 564"/>
          <p:cNvSpPr/>
          <p:nvPr/>
        </p:nvSpPr>
        <p:spPr>
          <a:xfrm rot="19525101">
            <a:off x="4570389" y="273808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6" name="Rectangle 565"/>
          <p:cNvSpPr/>
          <p:nvPr/>
        </p:nvSpPr>
        <p:spPr>
          <a:xfrm rot="19525101">
            <a:off x="4671123" y="288198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7" name="Rectangle 566"/>
          <p:cNvSpPr/>
          <p:nvPr/>
        </p:nvSpPr>
        <p:spPr>
          <a:xfrm rot="19525101">
            <a:off x="4773778" y="302453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8" name="Rectangle 567"/>
          <p:cNvSpPr/>
          <p:nvPr/>
        </p:nvSpPr>
        <p:spPr>
          <a:xfrm rot="19525101">
            <a:off x="4484378" y="322295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9" name="Rectangle 568"/>
          <p:cNvSpPr/>
          <p:nvPr/>
        </p:nvSpPr>
        <p:spPr>
          <a:xfrm rot="19525101">
            <a:off x="4630509" y="312148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0" name="Rectangle 569"/>
          <p:cNvSpPr/>
          <p:nvPr/>
        </p:nvSpPr>
        <p:spPr>
          <a:xfrm rot="19525101">
            <a:off x="4339225" y="332436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1" name="Rectangle 570"/>
          <p:cNvSpPr/>
          <p:nvPr/>
        </p:nvSpPr>
        <p:spPr>
          <a:xfrm rot="19525101">
            <a:off x="4242452" y="318219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2" name="Rectangle 571"/>
          <p:cNvSpPr/>
          <p:nvPr/>
        </p:nvSpPr>
        <p:spPr>
          <a:xfrm rot="19525101">
            <a:off x="3740539" y="121671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3" name="Rectangle 572"/>
          <p:cNvSpPr/>
          <p:nvPr/>
        </p:nvSpPr>
        <p:spPr>
          <a:xfrm rot="19525101">
            <a:off x="3887280" y="111391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4" name="Rectangle 573"/>
          <p:cNvSpPr/>
          <p:nvPr/>
        </p:nvSpPr>
        <p:spPr>
          <a:xfrm rot="19525101">
            <a:off x="3987028" y="125856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5" name="Rectangle 574"/>
          <p:cNvSpPr/>
          <p:nvPr/>
        </p:nvSpPr>
        <p:spPr>
          <a:xfrm rot="19525101">
            <a:off x="4125050" y="1155816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6" name="Rectangle 575"/>
          <p:cNvSpPr/>
          <p:nvPr/>
        </p:nvSpPr>
        <p:spPr>
          <a:xfrm rot="19525101">
            <a:off x="3841410" y="136219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7" name="Rectangle 576"/>
          <p:cNvSpPr/>
          <p:nvPr/>
        </p:nvSpPr>
        <p:spPr>
          <a:xfrm rot="19525101">
            <a:off x="4029865" y="101207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8" name="Rectangle 577"/>
          <p:cNvSpPr/>
          <p:nvPr/>
        </p:nvSpPr>
        <p:spPr>
          <a:xfrm rot="19525101">
            <a:off x="3679731" y="826587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9" name="Rectangle 578"/>
          <p:cNvSpPr/>
          <p:nvPr/>
        </p:nvSpPr>
        <p:spPr>
          <a:xfrm rot="19525101">
            <a:off x="3827657" y="72989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0" name="Rectangle 579"/>
          <p:cNvSpPr/>
          <p:nvPr/>
        </p:nvSpPr>
        <p:spPr>
          <a:xfrm rot="19525101">
            <a:off x="3535269" y="92354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1" name="Rectangle 580"/>
          <p:cNvSpPr/>
          <p:nvPr/>
        </p:nvSpPr>
        <p:spPr>
          <a:xfrm rot="19525101">
            <a:off x="3637061" y="106608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2" name="Rectangle 581"/>
          <p:cNvSpPr/>
          <p:nvPr/>
        </p:nvSpPr>
        <p:spPr>
          <a:xfrm rot="19525101">
            <a:off x="3783502" y="966175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3" name="Rectangle 582"/>
          <p:cNvSpPr/>
          <p:nvPr/>
        </p:nvSpPr>
        <p:spPr>
          <a:xfrm rot="19525101">
            <a:off x="3930244" y="873944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" name="Rectangle 583"/>
          <p:cNvSpPr/>
          <p:nvPr/>
        </p:nvSpPr>
        <p:spPr>
          <a:xfrm rot="19525101">
            <a:off x="4714773" y="264590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5" name="Rectangle 584"/>
          <p:cNvSpPr/>
          <p:nvPr/>
        </p:nvSpPr>
        <p:spPr>
          <a:xfrm rot="19525101">
            <a:off x="4622788" y="249952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6" name="Rectangle 585"/>
          <p:cNvSpPr/>
          <p:nvPr/>
        </p:nvSpPr>
        <p:spPr>
          <a:xfrm rot="19525101">
            <a:off x="4766507" y="239984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7" name="Rectangle 586"/>
          <p:cNvSpPr/>
          <p:nvPr/>
        </p:nvSpPr>
        <p:spPr>
          <a:xfrm rot="19525101">
            <a:off x="4865764" y="254425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" name="Rectangle 587"/>
          <p:cNvSpPr/>
          <p:nvPr/>
        </p:nvSpPr>
        <p:spPr>
          <a:xfrm rot="19525101">
            <a:off x="4908449" y="2300037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9" name="Rectangle 588"/>
          <p:cNvSpPr/>
          <p:nvPr/>
        </p:nvSpPr>
        <p:spPr>
          <a:xfrm rot="19525101">
            <a:off x="5003897" y="244393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0" name="Rectangle 589"/>
          <p:cNvSpPr/>
          <p:nvPr/>
        </p:nvSpPr>
        <p:spPr>
          <a:xfrm rot="19525101">
            <a:off x="4535130" y="235796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1" name="Rectangle 590"/>
          <p:cNvSpPr/>
          <p:nvPr/>
        </p:nvSpPr>
        <p:spPr>
          <a:xfrm rot="19525101">
            <a:off x="4676285" y="2258059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2" name="Rectangle 591"/>
          <p:cNvSpPr/>
          <p:nvPr/>
        </p:nvSpPr>
        <p:spPr>
          <a:xfrm rot="19525101">
            <a:off x="4817741" y="216054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3" name="Rectangle 592"/>
          <p:cNvSpPr/>
          <p:nvPr/>
        </p:nvSpPr>
        <p:spPr>
          <a:xfrm rot="19525101">
            <a:off x="3933242" y="150068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4" name="Rectangle 593"/>
          <p:cNvSpPr/>
          <p:nvPr/>
        </p:nvSpPr>
        <p:spPr>
          <a:xfrm rot="19525101">
            <a:off x="4033288" y="1646721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5" name="Rectangle 594"/>
          <p:cNvSpPr/>
          <p:nvPr/>
        </p:nvSpPr>
        <p:spPr>
          <a:xfrm rot="19525101">
            <a:off x="4180127" y="154537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6" name="Rectangle 595"/>
          <p:cNvSpPr/>
          <p:nvPr/>
        </p:nvSpPr>
        <p:spPr>
          <a:xfrm rot="19525101">
            <a:off x="4132746" y="179099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7" name="Rectangle 596"/>
          <p:cNvSpPr/>
          <p:nvPr/>
        </p:nvSpPr>
        <p:spPr>
          <a:xfrm rot="19525101">
            <a:off x="4279585" y="168964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8" name="Rectangle 597"/>
          <p:cNvSpPr/>
          <p:nvPr/>
        </p:nvSpPr>
        <p:spPr>
          <a:xfrm rot="19525101">
            <a:off x="4322434" y="145101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9" name="Rectangle 598"/>
          <p:cNvSpPr/>
          <p:nvPr/>
        </p:nvSpPr>
        <p:spPr>
          <a:xfrm rot="19525101">
            <a:off x="4224868" y="130519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0" name="Rectangle 599"/>
          <p:cNvSpPr/>
          <p:nvPr/>
        </p:nvSpPr>
        <p:spPr>
          <a:xfrm rot="19525101">
            <a:off x="4079715" y="140660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1" name="Rectangle 600"/>
          <p:cNvSpPr/>
          <p:nvPr/>
        </p:nvSpPr>
        <p:spPr>
          <a:xfrm rot="19525101">
            <a:off x="4425094" y="1591262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2" name="Rectangle 601"/>
          <p:cNvSpPr/>
          <p:nvPr/>
        </p:nvSpPr>
        <p:spPr>
          <a:xfrm rot="19525101">
            <a:off x="4235094" y="192694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3" name="Rectangle 602"/>
          <p:cNvSpPr/>
          <p:nvPr/>
        </p:nvSpPr>
        <p:spPr>
          <a:xfrm rot="19525101">
            <a:off x="4329854" y="2072983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" name="Rectangle 603"/>
          <p:cNvSpPr/>
          <p:nvPr/>
        </p:nvSpPr>
        <p:spPr>
          <a:xfrm rot="19525101">
            <a:off x="4481979" y="197691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5" name="Rectangle 604"/>
          <p:cNvSpPr/>
          <p:nvPr/>
        </p:nvSpPr>
        <p:spPr>
          <a:xfrm rot="19525101">
            <a:off x="4429312" y="221725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6" name="Rectangle 605"/>
          <p:cNvSpPr/>
          <p:nvPr/>
        </p:nvSpPr>
        <p:spPr>
          <a:xfrm rot="19525101">
            <a:off x="4581437" y="212119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7" name="Rectangle 606"/>
          <p:cNvSpPr/>
          <p:nvPr/>
        </p:nvSpPr>
        <p:spPr>
          <a:xfrm rot="19525101">
            <a:off x="4624286" y="1877274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8" name="Rectangle 607"/>
          <p:cNvSpPr/>
          <p:nvPr/>
        </p:nvSpPr>
        <p:spPr>
          <a:xfrm rot="19525101">
            <a:off x="4516148" y="1731458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9" name="Rectangle 608"/>
          <p:cNvSpPr/>
          <p:nvPr/>
        </p:nvSpPr>
        <p:spPr>
          <a:xfrm rot="19525101">
            <a:off x="4376281" y="1838156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" name="Rectangle 609"/>
          <p:cNvSpPr/>
          <p:nvPr/>
        </p:nvSpPr>
        <p:spPr>
          <a:xfrm rot="19525101">
            <a:off x="4726946" y="2022810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1" name="Rectangle 610"/>
          <p:cNvSpPr/>
          <p:nvPr/>
        </p:nvSpPr>
        <p:spPr>
          <a:xfrm rot="19525101">
            <a:off x="4817581" y="2784255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2" name="Rectangle 611"/>
          <p:cNvSpPr/>
          <p:nvPr/>
        </p:nvSpPr>
        <p:spPr>
          <a:xfrm rot="19525101">
            <a:off x="4967295" y="2684690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" name="Rectangle 612"/>
          <p:cNvSpPr/>
          <p:nvPr/>
        </p:nvSpPr>
        <p:spPr>
          <a:xfrm rot="19525101">
            <a:off x="5109648" y="2584593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" name="Rectangle 613"/>
          <p:cNvSpPr/>
          <p:nvPr/>
        </p:nvSpPr>
        <p:spPr>
          <a:xfrm rot="19525101">
            <a:off x="4917651" y="2924548"/>
            <a:ext cx="164941" cy="164941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" name="Rectangle 614"/>
          <p:cNvSpPr/>
          <p:nvPr/>
        </p:nvSpPr>
        <p:spPr>
          <a:xfrm rot="19525101">
            <a:off x="5059106" y="2823891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" name="Rectangle 615"/>
          <p:cNvSpPr/>
          <p:nvPr/>
        </p:nvSpPr>
        <p:spPr>
          <a:xfrm rot="19525101">
            <a:off x="5207191" y="2729142"/>
            <a:ext cx="164941" cy="16494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7" name="TextBox 616"/>
          <p:cNvSpPr txBox="1"/>
          <p:nvPr/>
        </p:nvSpPr>
        <p:spPr>
          <a:xfrm>
            <a:off x="1792698" y="3266449"/>
            <a:ext cx="417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00"/>
                </a:solidFill>
              </a:rPr>
              <a:t>c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18" name="TextBox 617"/>
          <p:cNvSpPr txBox="1"/>
          <p:nvPr/>
        </p:nvSpPr>
        <p:spPr>
          <a:xfrm>
            <a:off x="2524242" y="5181600"/>
            <a:ext cx="447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6699"/>
                </a:solidFill>
              </a:rPr>
              <a:t>a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19" name="TextBox 618"/>
          <p:cNvSpPr txBox="1"/>
          <p:nvPr/>
        </p:nvSpPr>
        <p:spPr>
          <a:xfrm>
            <a:off x="7239000" y="3324146"/>
            <a:ext cx="447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</a:rPr>
              <a:t>b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044125" y="984317"/>
            <a:ext cx="1621476" cy="737355"/>
            <a:chOff x="5867400" y="1089989"/>
            <a:chExt cx="1621476" cy="737355"/>
          </a:xfrm>
        </p:grpSpPr>
        <p:sp>
          <p:nvSpPr>
            <p:cNvPr id="620" name="TextBox 619"/>
            <p:cNvSpPr txBox="1"/>
            <p:nvPr/>
          </p:nvSpPr>
          <p:spPr>
            <a:xfrm>
              <a:off x="5943260" y="1365679"/>
              <a:ext cx="154561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FF6699"/>
                  </a:solidFill>
                </a:rPr>
                <a:t>a</a:t>
              </a:r>
              <a:r>
                <a:rPr lang="en-US" sz="2400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sz="24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+ </a:t>
              </a:r>
              <a:r>
                <a:rPr lang="en-US" sz="2400" i="1" dirty="0" smtClean="0">
                  <a:solidFill>
                    <a:srgbClr val="FFC000"/>
                  </a:solidFill>
                </a:rPr>
                <a:t>b</a:t>
              </a:r>
              <a:r>
                <a:rPr lang="en-US" sz="2400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sz="24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</a:t>
              </a:r>
              <a:r>
                <a:rPr lang="en-US" sz="2400" i="1" dirty="0" smtClean="0">
                  <a:solidFill>
                    <a:srgbClr val="00FF00"/>
                  </a:solidFill>
                </a:rPr>
                <a:t> c</a:t>
              </a:r>
              <a:r>
                <a:rPr lang="en-US" sz="2400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sz="24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867400" y="1089989"/>
              <a:ext cx="1489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Want to show</a:t>
              </a:r>
              <a:endParaRPr lang="en-US" dirty="0"/>
            </a:p>
          </p:txBody>
        </p:sp>
      </p:grpSp>
      <p:cxnSp>
        <p:nvCxnSpPr>
          <p:cNvPr id="7" name="Straight Connector 6"/>
          <p:cNvCxnSpPr/>
          <p:nvPr/>
        </p:nvCxnSpPr>
        <p:spPr>
          <a:xfrm>
            <a:off x="6997521" y="2815720"/>
            <a:ext cx="0" cy="1515821"/>
          </a:xfrm>
          <a:prstGeom prst="line">
            <a:avLst/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1" name="Straight Connector 620"/>
          <p:cNvCxnSpPr/>
          <p:nvPr/>
        </p:nvCxnSpPr>
        <p:spPr>
          <a:xfrm flipH="1">
            <a:off x="5370925" y="2667000"/>
            <a:ext cx="1471040" cy="0"/>
          </a:xfrm>
          <a:prstGeom prst="line">
            <a:avLst/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5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"/>
                            </p:stCondLst>
                            <p:childTnLst>
                              <p:par>
                                <p:cTn id="2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"/>
                            </p:stCondLst>
                            <p:childTnLst>
                              <p:par>
                                <p:cTn id="3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"/>
                            </p:stCondLst>
                            <p:childTnLst>
                              <p:par>
                                <p:cTn id="5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"/>
                            </p:stCondLst>
                            <p:childTnLst>
                              <p:par>
                                <p:cTn id="6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600"/>
                            </p:stCondLst>
                            <p:childTnLst>
                              <p:par>
                                <p:cTn id="15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700"/>
                            </p:stCondLst>
                            <p:childTnLst>
                              <p:par>
                                <p:cTn id="16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800"/>
                            </p:stCondLst>
                            <p:childTnLst>
                              <p:par>
                                <p:cTn id="16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900"/>
                            </p:stCondLst>
                            <p:childTnLst>
                              <p:par>
                                <p:cTn id="17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100"/>
                            </p:stCondLst>
                            <p:childTnLst>
                              <p:par>
                                <p:cTn id="18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200"/>
                            </p:stCondLst>
                            <p:childTnLst>
                              <p:par>
                                <p:cTn id="19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300"/>
                            </p:stCondLst>
                            <p:childTnLst>
                              <p:par>
                                <p:cTn id="23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400"/>
                            </p:stCondLst>
                            <p:childTnLst>
                              <p:par>
                                <p:cTn id="23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1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500"/>
                            </p:stCondLst>
                            <p:childTnLst>
                              <p:par>
                                <p:cTn id="24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1600"/>
                            </p:stCondLst>
                            <p:childTnLst>
                              <p:par>
                                <p:cTn id="25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1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1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1700"/>
                            </p:stCondLst>
                            <p:childTnLst>
                              <p:par>
                                <p:cTn id="25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1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1800"/>
                            </p:stCondLst>
                            <p:childTnLst>
                              <p:par>
                                <p:cTn id="26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1900"/>
                            </p:stCondLst>
                            <p:childTnLst>
                              <p:par>
                                <p:cTn id="26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1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2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2000"/>
                            </p:stCondLst>
                            <p:childTnLst>
                              <p:par>
                                <p:cTn id="27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1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1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1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1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3" dur="1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1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2100"/>
                            </p:stCondLst>
                            <p:childTnLst>
                              <p:par>
                                <p:cTn id="30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1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4" dur="1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2200"/>
                            </p:stCondLst>
                            <p:childTnLst>
                              <p:par>
                                <p:cTn id="30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1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0" dur="1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1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2300"/>
                            </p:stCondLst>
                            <p:childTnLst>
                              <p:par>
                                <p:cTn id="31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1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1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1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2400"/>
                            </p:stCondLst>
                            <p:childTnLst>
                              <p:par>
                                <p:cTn id="31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1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1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1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2500"/>
                            </p:stCondLst>
                            <p:childTnLst>
                              <p:par>
                                <p:cTn id="32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1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1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1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2600"/>
                            </p:stCondLst>
                            <p:childTnLst>
                              <p:par>
                                <p:cTn id="3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1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4" dur="1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1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2700"/>
                            </p:stCondLst>
                            <p:childTnLst>
                              <p:par>
                                <p:cTn id="33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9" dur="1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0" dur="1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1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2800"/>
                            </p:stCondLst>
                            <p:childTnLst>
                              <p:par>
                                <p:cTn id="34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1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6" dur="1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1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1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1" dur="1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1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6" dur="1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1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1" dur="1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1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6" dur="1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0" dur="1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1" dur="1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1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1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1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1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1" dur="1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1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1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6" dur="1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1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1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1" dur="1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5" dur="1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6" dur="1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0" dur="1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1" dur="1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1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1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6" dur="1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1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0" dur="1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1" dur="1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1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2900"/>
                            </p:stCondLst>
                            <p:childTnLst>
                              <p:par>
                                <p:cTn id="41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6" dur="1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7" dur="1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1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3000"/>
                            </p:stCondLst>
                            <p:childTnLst>
                              <p:par>
                                <p:cTn id="42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2" dur="1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3" dur="1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1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3100"/>
                            </p:stCondLst>
                            <p:childTnLst>
                              <p:par>
                                <p:cTn id="42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8" dur="1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9" dur="1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1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3200"/>
                            </p:stCondLst>
                            <p:childTnLst>
                              <p:par>
                                <p:cTn id="43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4" dur="1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5" dur="1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1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3300"/>
                            </p:stCondLst>
                            <p:childTnLst>
                              <p:par>
                                <p:cTn id="43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0" dur="1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1" dur="1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1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5" dur="1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6" dur="1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1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0" dur="1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1" dur="1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5" dur="1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1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0" dur="1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1" dur="1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1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5" dur="1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6" dur="1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1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0" dur="1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1" dur="1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1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3400"/>
                            </p:stCondLst>
                            <p:childTnLst>
                              <p:par>
                                <p:cTn id="47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6" dur="1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7" dur="1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1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3500"/>
                            </p:stCondLst>
                            <p:childTnLst>
                              <p:par>
                                <p:cTn id="48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2" dur="1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3" dur="1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1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3600"/>
                            </p:stCondLst>
                            <p:childTnLst>
                              <p:par>
                                <p:cTn id="48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8" dur="1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9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0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3" dur="1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4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8" dur="1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9" dur="1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3" dur="1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4" dur="1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8" dur="1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9" dur="1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1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3" dur="1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4" dur="1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5" dur="1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8" dur="1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9" dur="1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0" dur="1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3" dur="1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4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8" dur="1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9" dur="1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0" dur="1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3" dur="1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4" dur="1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1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8" dur="1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9" dur="1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1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3700"/>
                            </p:stCondLst>
                            <p:childTnLst>
                              <p:par>
                                <p:cTn id="54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4" dur="1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5" dur="1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6" dur="1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3800"/>
                            </p:stCondLst>
                            <p:childTnLst>
                              <p:par>
                                <p:cTn id="54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0" dur="1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1" dur="1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2" dur="1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>
                            <p:stCondLst>
                              <p:cond delay="3900"/>
                            </p:stCondLst>
                            <p:childTnLst>
                              <p:par>
                                <p:cTn id="55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6" dur="1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7" dur="1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8" dur="1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9" fill="hold">
                            <p:stCondLst>
                              <p:cond delay="4000"/>
                            </p:stCondLst>
                            <p:childTnLst>
                              <p:par>
                                <p:cTn id="56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2" dur="1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3" dur="1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1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7" dur="1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8" dur="1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1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2" dur="1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3" dur="1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4" dur="1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7" dur="1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8" dur="1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9" dur="1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2" dur="1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3" dur="1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4" dur="1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>
                            <p:stCondLst>
                              <p:cond delay="4100"/>
                            </p:stCondLst>
                            <p:childTnLst>
                              <p:par>
                                <p:cTn id="58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8" dur="1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9" dur="1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0" dur="1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1" fill="hold">
                            <p:stCondLst>
                              <p:cond delay="4200"/>
                            </p:stCondLst>
                            <p:childTnLst>
                              <p:par>
                                <p:cTn id="59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4" dur="1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5" dur="1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6" dur="1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>
                            <p:stCondLst>
                              <p:cond delay="4300"/>
                            </p:stCondLst>
                            <p:childTnLst>
                              <p:par>
                                <p:cTn id="59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0" dur="1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1" dur="1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2" dur="1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3" fill="hold">
                            <p:stCondLst>
                              <p:cond delay="4400"/>
                            </p:stCondLst>
                            <p:childTnLst>
                              <p:par>
                                <p:cTn id="60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6" dur="1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7" dur="1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8" dur="1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>
                            <p:stCondLst>
                              <p:cond delay="4500"/>
                            </p:stCondLst>
                            <p:childTnLst>
                              <p:par>
                                <p:cTn id="61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2" dur="1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3" dur="1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4" dur="1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7" dur="1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8" dur="1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9" dur="1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2" dur="1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3" dur="1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4" dur="1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7" dur="1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8" dur="1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9" dur="1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2" dur="1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3" dur="1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4" dur="1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7" dur="1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8" dur="1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9" dur="1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2" dur="1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3" dur="1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1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7" dur="1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8" dur="1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9" dur="1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2" dur="1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3" dur="1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4" dur="1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7" dur="1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8" dur="1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9" dur="1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2" dur="1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3" dur="1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4" dur="1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7" dur="1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8" dur="1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9" dur="1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2" dur="1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3" dur="1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4" dur="1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7" dur="1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8" dur="1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9" dur="1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2" dur="1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3" dur="1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4" dur="1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7" dur="1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8" dur="1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1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2" dur="1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3" dur="1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4" dur="1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7" dur="1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8" dur="1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9" dur="1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0" fill="hold">
                            <p:stCondLst>
                              <p:cond delay="4600"/>
                            </p:stCondLst>
                            <p:childTnLst>
                              <p:par>
                                <p:cTn id="70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3" dur="1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4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5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6" fill="hold">
                            <p:stCondLst>
                              <p:cond delay="4700"/>
                            </p:stCondLst>
                            <p:childTnLst>
                              <p:par>
                                <p:cTn id="70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9" dur="1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0" dur="1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1" dur="1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2" fill="hold">
                            <p:stCondLst>
                              <p:cond delay="4800"/>
                            </p:stCondLst>
                            <p:childTnLst>
                              <p:par>
                                <p:cTn id="71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5" dur="1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6" dur="1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7" dur="1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8" fill="hold">
                            <p:stCondLst>
                              <p:cond delay="4900"/>
                            </p:stCondLst>
                            <p:childTnLst>
                              <p:par>
                                <p:cTn id="71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1" dur="1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2" dur="1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3" dur="1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4" fill="hold">
                            <p:stCondLst>
                              <p:cond delay="5000"/>
                            </p:stCondLst>
                            <p:childTnLst>
                              <p:par>
                                <p:cTn id="72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7" dur="1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8" dur="1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9" dur="1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2" dur="1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3" dur="1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4" dur="1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7" dur="1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8" dur="1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9" dur="1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2" dur="1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3" dur="1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4" dur="1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7" dur="1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8" dur="1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9" dur="1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2" dur="1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3" dur="1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4" dur="1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7" dur="1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8" dur="1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9" dur="1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2" dur="1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3" dur="1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1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7" dur="1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8" dur="1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9" dur="1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2" dur="1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3" dur="1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4" dur="1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5" fill="hold">
                            <p:stCondLst>
                              <p:cond delay="5100"/>
                            </p:stCondLst>
                            <p:childTnLst>
                              <p:par>
                                <p:cTn id="77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8" dur="1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9" dur="1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0" dur="1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1" fill="hold">
                            <p:stCondLst>
                              <p:cond delay="5200"/>
                            </p:stCondLst>
                            <p:childTnLst>
                              <p:par>
                                <p:cTn id="78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4" dur="1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5" dur="1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6" dur="1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7" fill="hold">
                            <p:stCondLst>
                              <p:cond delay="5300"/>
                            </p:stCondLst>
                            <p:childTnLst>
                              <p:par>
                                <p:cTn id="78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0" dur="1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1" dur="1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2" dur="1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3" fill="hold">
                            <p:stCondLst>
                              <p:cond delay="5400"/>
                            </p:stCondLst>
                            <p:childTnLst>
                              <p:par>
                                <p:cTn id="79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6" dur="1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7" dur="1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8" dur="1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9" fill="hold">
                            <p:stCondLst>
                              <p:cond delay="5500"/>
                            </p:stCondLst>
                            <p:childTnLst>
                              <p:par>
                                <p:cTn id="80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2" dur="1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3" dur="1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4" dur="1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5" fill="hold">
                            <p:stCondLst>
                              <p:cond delay="5600"/>
                            </p:stCondLst>
                            <p:childTnLst>
                              <p:par>
                                <p:cTn id="80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8" dur="1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9" dur="1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0" dur="1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3" dur="1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4" dur="1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5" dur="1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8" dur="1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9" dur="1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0" dur="1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3" dur="1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4" dur="1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5" dur="1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8" dur="1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9" dur="1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0" dur="1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3" dur="1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4" dur="1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5" dur="1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8" dur="1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9" dur="1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0" dur="1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1" fill="hold">
                            <p:stCondLst>
                              <p:cond delay="5700"/>
                            </p:stCondLst>
                            <p:childTnLst>
                              <p:par>
                                <p:cTn id="84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4" dur="1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5" dur="1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6" dur="1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7" fill="hold">
                            <p:stCondLst>
                              <p:cond delay="5800"/>
                            </p:stCondLst>
                            <p:childTnLst>
                              <p:par>
                                <p:cTn id="84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0" dur="1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1" dur="1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2" dur="1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3" fill="hold">
                            <p:stCondLst>
                              <p:cond delay="5900"/>
                            </p:stCondLst>
                            <p:childTnLst>
                              <p:par>
                                <p:cTn id="85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6" dur="1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7" dur="1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8" dur="1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9" fill="hold">
                            <p:stCondLst>
                              <p:cond delay="6000"/>
                            </p:stCondLst>
                            <p:childTnLst>
                              <p:par>
                                <p:cTn id="86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2" dur="1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3" dur="1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4" dur="1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7" dur="1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8" dur="1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9" dur="1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2" dur="1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3" dur="1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4" dur="1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7" dur="1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8" dur="1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9" dur="1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2" dur="1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3" dur="1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4" dur="1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7" dur="1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8" dur="1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9" dur="1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2" dur="1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3" dur="1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4" dur="1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7" dur="1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8" dur="1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9" dur="1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0" fill="hold">
                            <p:stCondLst>
                              <p:cond delay="6100"/>
                            </p:stCondLst>
                            <p:childTnLst>
                              <p:par>
                                <p:cTn id="90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3" dur="1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4" dur="1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5" dur="1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6" fill="hold">
                            <p:stCondLst>
                              <p:cond delay="6200"/>
                            </p:stCondLst>
                            <p:childTnLst>
                              <p:par>
                                <p:cTn id="90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9" dur="1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0" dur="1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1" dur="1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2" fill="hold">
                            <p:stCondLst>
                              <p:cond delay="6300"/>
                            </p:stCondLst>
                            <p:childTnLst>
                              <p:par>
                                <p:cTn id="91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5" dur="1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6" dur="1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7" dur="1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8" fill="hold">
                            <p:stCondLst>
                              <p:cond delay="6400"/>
                            </p:stCondLst>
                            <p:childTnLst>
                              <p:par>
                                <p:cTn id="91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1" dur="1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2" dur="1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3" dur="1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4" fill="hold">
                            <p:stCondLst>
                              <p:cond delay="6500"/>
                            </p:stCondLst>
                            <p:childTnLst>
                              <p:par>
                                <p:cTn id="92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7" dur="1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8" dur="1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9" dur="1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0" fill="hold">
                            <p:stCondLst>
                              <p:cond delay="6600"/>
                            </p:stCondLst>
                            <p:childTnLst>
                              <p:par>
                                <p:cTn id="9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3" dur="1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4" dur="1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5" dur="1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6" fill="hold">
                            <p:stCondLst>
                              <p:cond delay="6700"/>
                            </p:stCondLst>
                            <p:childTnLst>
                              <p:par>
                                <p:cTn id="93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9" dur="1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0" dur="1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1" dur="1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2" fill="hold">
                            <p:stCondLst>
                              <p:cond delay="6800"/>
                            </p:stCondLst>
                            <p:childTnLst>
                              <p:par>
                                <p:cTn id="94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5" dur="1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6" dur="1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7" dur="1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8" fill="hold">
                            <p:stCondLst>
                              <p:cond delay="6900"/>
                            </p:stCondLst>
                            <p:childTnLst>
                              <p:par>
                                <p:cTn id="94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1" dur="1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2" dur="1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3" dur="1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6" dur="1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7" dur="1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8" dur="1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1" dur="1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2" dur="1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3" dur="1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6" dur="1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7" dur="1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8" dur="1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1" dur="1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2" dur="1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3" dur="1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6" dur="1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7" dur="1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8" dur="1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1" dur="1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2" dur="1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3" dur="1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6" dur="1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7" dur="1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8" dur="1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1" dur="1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2" dur="1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3" dur="1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6" dur="1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7" dur="1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8" dur="1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9" fill="hold">
                            <p:stCondLst>
                              <p:cond delay="7000"/>
                            </p:stCondLst>
                            <p:childTnLst>
                              <p:par>
                                <p:cTn id="100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2" dur="1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3" dur="1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4" dur="1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5" fill="hold">
                            <p:stCondLst>
                              <p:cond delay="7100"/>
                            </p:stCondLst>
                            <p:childTnLst>
                              <p:par>
                                <p:cTn id="100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8" dur="1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9" dur="1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0" dur="1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1" fill="hold">
                            <p:stCondLst>
                              <p:cond delay="7200"/>
                            </p:stCondLst>
                            <p:childTnLst>
                              <p:par>
                                <p:cTn id="101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4" dur="1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5" dur="1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6" dur="1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7" fill="hold">
                            <p:stCondLst>
                              <p:cond delay="7300"/>
                            </p:stCondLst>
                            <p:childTnLst>
                              <p:par>
                                <p:cTn id="10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0" dur="1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1" dur="1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2" dur="1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3" fill="hold">
                            <p:stCondLst>
                              <p:cond delay="7400"/>
                            </p:stCondLst>
                            <p:childTnLst>
                              <p:par>
                                <p:cTn id="102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6" dur="1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7" dur="1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8" dur="1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9" fill="hold">
                            <p:stCondLst>
                              <p:cond delay="7500"/>
                            </p:stCondLst>
                            <p:childTnLst>
                              <p:par>
                                <p:cTn id="103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2" dur="1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3" dur="1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4" dur="1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7" dur="1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8" dur="1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9" dur="1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2" dur="1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3" dur="1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4" dur="1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7" dur="1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8" dur="1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9" dur="1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0" fill="hold">
                            <p:stCondLst>
                              <p:cond delay="7600"/>
                            </p:stCondLst>
                            <p:childTnLst>
                              <p:par>
                                <p:cTn id="105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3" dur="1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4" dur="1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5" dur="1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6" fill="hold">
                            <p:stCondLst>
                              <p:cond delay="7700"/>
                            </p:stCondLst>
                            <p:childTnLst>
                              <p:par>
                                <p:cTn id="105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9" dur="1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0" dur="1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1" dur="1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2" fill="hold">
                            <p:stCondLst>
                              <p:cond delay="7800"/>
                            </p:stCondLst>
                            <p:childTnLst>
                              <p:par>
                                <p:cTn id="106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5" dur="1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6" dur="1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7" dur="1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8" fill="hold">
                            <p:stCondLst>
                              <p:cond delay="7900"/>
                            </p:stCondLst>
                            <p:childTnLst>
                              <p:par>
                                <p:cTn id="106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1" dur="1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2" dur="1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3" dur="1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6" dur="1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7" dur="1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8" dur="1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1" dur="1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2" dur="1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3" dur="1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6" dur="1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7" dur="1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8" dur="1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9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2" dur="1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3" dur="1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4" dur="1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5" fill="hold">
                            <p:stCondLst>
                              <p:cond delay="8100"/>
                            </p:stCondLst>
                            <p:childTnLst>
                              <p:par>
                                <p:cTn id="109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8" dur="1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9" dur="1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0" dur="1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1" fill="hold">
                            <p:stCondLst>
                              <p:cond delay="8200"/>
                            </p:stCondLst>
                            <p:childTnLst>
                              <p:par>
                                <p:cTn id="110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4" dur="1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5" dur="1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6" dur="1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9" dur="1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0" dur="1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1" dur="1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4" dur="1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5" dur="1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6" dur="1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9" dur="1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0" dur="1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1" dur="1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4" dur="1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5" dur="10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6" dur="10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7" fill="hold">
                            <p:stCondLst>
                              <p:cond delay="8300"/>
                            </p:stCondLst>
                            <p:childTnLst>
                              <p:par>
                                <p:cTn id="112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0" dur="1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1" dur="1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2" dur="1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3" fill="hold">
                            <p:stCondLst>
                              <p:cond delay="8400"/>
                            </p:stCondLst>
                            <p:childTnLst>
                              <p:par>
                                <p:cTn id="113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6" dur="1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7" dur="1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8" dur="1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9" fill="hold">
                            <p:stCondLst>
                              <p:cond delay="8500"/>
                            </p:stCondLst>
                            <p:childTnLst>
                              <p:par>
                                <p:cTn id="114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2" dur="1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3" dur="100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4" dur="100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5" fill="hold">
                            <p:stCondLst>
                              <p:cond delay="8600"/>
                            </p:stCondLst>
                            <p:childTnLst>
                              <p:par>
                                <p:cTn id="114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8" dur="1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9" dur="1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0" dur="1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1" fill="hold">
                            <p:stCondLst>
                              <p:cond delay="8700"/>
                            </p:stCondLst>
                            <p:childTnLst>
                              <p:par>
                                <p:cTn id="115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4" dur="1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5" dur="10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6" dur="10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7" fill="hold">
                            <p:stCondLst>
                              <p:cond delay="8800"/>
                            </p:stCondLst>
                            <p:childTnLst>
                              <p:par>
                                <p:cTn id="115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0" dur="1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1" dur="100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2" dur="100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3" fill="hold">
                            <p:stCondLst>
                              <p:cond delay="8900"/>
                            </p:stCondLst>
                            <p:childTnLst>
                              <p:par>
                                <p:cTn id="116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6" dur="1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7" dur="1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8" dur="1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9" fill="hold">
                            <p:stCondLst>
                              <p:cond delay="9000"/>
                            </p:stCondLst>
                            <p:childTnLst>
                              <p:par>
                                <p:cTn id="117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2" dur="1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3" dur="100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4" dur="100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7" dur="1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8" dur="1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9" dur="1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2" dur="1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3" dur="1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4" dur="1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7" dur="1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8" dur="100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9" dur="100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2" dur="1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3" dur="1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4" dur="1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7" dur="1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8" dur="1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9" dur="1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2" dur="1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3" dur="1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4" dur="1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7" dur="1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8" dur="1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9" dur="1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2" dur="1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3" dur="100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4" dur="100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7" dur="1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8" dur="1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9" dur="1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2" dur="1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3" dur="10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4" dur="10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7" dur="1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8" dur="100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9" dur="100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2" dur="1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3" dur="10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4" dur="10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7" dur="1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8" dur="1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9" dur="1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2" dur="1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3" dur="100" fill="hold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4" dur="100" fill="hold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5" fill="hold">
                            <p:stCondLst>
                              <p:cond delay="9100"/>
                            </p:stCondLst>
                            <p:childTnLst>
                              <p:par>
                                <p:cTn id="124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8" dur="1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9" dur="100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0" dur="100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1" fill="hold">
                            <p:stCondLst>
                              <p:cond delay="9200"/>
                            </p:stCondLst>
                            <p:childTnLst>
                              <p:par>
                                <p:cTn id="125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4" dur="1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5" dur="1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6" dur="1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7" fill="hold">
                            <p:stCondLst>
                              <p:cond delay="9300"/>
                            </p:stCondLst>
                            <p:childTnLst>
                              <p:par>
                                <p:cTn id="125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0" dur="1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1" dur="1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2" dur="1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3" fill="hold">
                            <p:stCondLst>
                              <p:cond delay="9400"/>
                            </p:stCondLst>
                            <p:childTnLst>
                              <p:par>
                                <p:cTn id="126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6" dur="1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7" dur="100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8" dur="100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9" fill="hold">
                            <p:stCondLst>
                              <p:cond delay="9500"/>
                            </p:stCondLst>
                            <p:childTnLst>
                              <p:par>
                                <p:cTn id="127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2" dur="1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3" dur="100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4" dur="100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7" dur="1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8" dur="1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9" dur="1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2" dur="1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3" dur="1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4" dur="1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7" dur="1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8" dur="100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9" dur="100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2" dur="1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3" dur="100" fill="hold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4" dur="100" fill="hold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7" dur="1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8" dur="1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9" dur="1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2" dur="1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3" dur="1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4" dur="1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7" dur="1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8" dur="1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9" dur="1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0" fill="hold">
                            <p:stCondLst>
                              <p:cond delay="9600"/>
                            </p:stCondLst>
                            <p:childTnLst>
                              <p:par>
                                <p:cTn id="13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3" dur="1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4" dur="100" fill="hold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5" dur="100" fill="hold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6" fill="hold">
                            <p:stCondLst>
                              <p:cond delay="9700"/>
                            </p:stCondLst>
                            <p:childTnLst>
                              <p:par>
                                <p:cTn id="13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9" dur="1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0" dur="100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1" dur="100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2" fill="hold">
                            <p:stCondLst>
                              <p:cond delay="9800"/>
                            </p:stCondLst>
                            <p:childTnLst>
                              <p:par>
                                <p:cTn id="132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5" dur="1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6" dur="100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7" dur="100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8" fill="hold">
                            <p:stCondLst>
                              <p:cond delay="9900"/>
                            </p:stCondLst>
                            <p:childTnLst>
                              <p:par>
                                <p:cTn id="132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1" dur="1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2" dur="100" fill="hold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3" dur="100" fill="hold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3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7" dur="1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8" dur="1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9" dur="1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0" fill="hold">
                            <p:stCondLst>
                              <p:cond delay="10100"/>
                            </p:stCondLst>
                            <p:childTnLst>
                              <p:par>
                                <p:cTn id="134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3" dur="1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4" dur="1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5" dur="1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8" dur="1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9" dur="10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0" dur="10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3" dur="1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4" dur="100" fill="hold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5" dur="100" fill="hold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8" dur="1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9" dur="10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0" dur="10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3" dur="1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4" dur="1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5" dur="1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8" dur="1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9" dur="100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0" dur="100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3" dur="1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4" dur="1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5" dur="1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8" dur="1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9" dur="100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0" dur="100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3" dur="1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4" dur="100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5" dur="100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8" dur="1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9" dur="100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0" dur="100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3" dur="1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4" dur="100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5" dur="100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6" fill="hold">
                            <p:stCondLst>
                              <p:cond delay="10200"/>
                            </p:stCondLst>
                            <p:childTnLst>
                              <p:par>
                                <p:cTn id="139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9" dur="1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0" dur="100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1" dur="100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2" fill="hold">
                            <p:stCondLst>
                              <p:cond delay="10300"/>
                            </p:stCondLst>
                            <p:childTnLst>
                              <p:par>
                                <p:cTn id="140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5" dur="1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6" dur="100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7" dur="100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8" fill="hold">
                            <p:stCondLst>
                              <p:cond delay="10400"/>
                            </p:stCondLst>
                            <p:childTnLst>
                              <p:par>
                                <p:cTn id="140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1" dur="1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2" dur="100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3" dur="100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1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7" dur="1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8" dur="100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9" dur="100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0" fill="hold">
                            <p:stCondLst>
                              <p:cond delay="10600"/>
                            </p:stCondLst>
                            <p:childTnLst>
                              <p:par>
                                <p:cTn id="142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3" dur="1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4" dur="100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5" dur="100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6" fill="hold">
                            <p:stCondLst>
                              <p:cond delay="10700"/>
                            </p:stCondLst>
                            <p:childTnLst>
                              <p:par>
                                <p:cTn id="142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9" dur="1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0" dur="100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1" dur="100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2" fill="hold">
                            <p:stCondLst>
                              <p:cond delay="10800"/>
                            </p:stCondLst>
                            <p:childTnLst>
                              <p:par>
                                <p:cTn id="143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5" dur="1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6" dur="10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7" dur="10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0" dur="1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1" dur="100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2" dur="100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5" dur="1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6" dur="100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7" dur="100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0" dur="1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1" dur="100" fill="hold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2" dur="100" fill="hold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5" dur="1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6" dur="100" fill="hold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7" dur="100" fill="hold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0" dur="1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1" dur="100" fill="hold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2" dur="100" fill="hold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5" dur="1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6" dur="100" fill="hold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7" dur="100" fill="hold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0" dur="1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1" dur="100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2" dur="100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5" dur="1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6" dur="100" fill="hold"/>
                                        <p:tgtEl>
                                          <p:spTgt spid="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7" dur="100" fill="hold"/>
                                        <p:tgtEl>
                                          <p:spTgt spid="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8" fill="hold">
                            <p:stCondLst>
                              <p:cond delay="10900"/>
                            </p:stCondLst>
                            <p:childTnLst>
                              <p:par>
                                <p:cTn id="147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1" dur="1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2" dur="100" fill="hold"/>
                                        <p:tgtEl>
                                          <p:spTgt spid="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3" dur="100" fill="hold"/>
                                        <p:tgtEl>
                                          <p:spTgt spid="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8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7" dur="1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8" dur="100" fill="hold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9" dur="100" fill="hold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0" fill="hold">
                            <p:stCondLst>
                              <p:cond delay="11100"/>
                            </p:stCondLst>
                            <p:childTnLst>
                              <p:par>
                                <p:cTn id="149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3" dur="1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4" dur="100" fill="hold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5" dur="100" fill="hold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6" fill="hold">
                            <p:stCondLst>
                              <p:cond delay="11200"/>
                            </p:stCondLst>
                            <p:childTnLst>
                              <p:par>
                                <p:cTn id="149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9" dur="1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0" dur="100" fill="hold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1" dur="100" fill="hold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2" fill="hold">
                            <p:stCondLst>
                              <p:cond delay="11300"/>
                            </p:stCondLst>
                            <p:childTnLst>
                              <p:par>
                                <p:cTn id="150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5" dur="1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6" dur="100" fill="hold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7" dur="100" fill="hold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8" fill="hold">
                            <p:stCondLst>
                              <p:cond delay="11400"/>
                            </p:stCondLst>
                            <p:childTnLst>
                              <p:par>
                                <p:cTn id="150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1" dur="1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2" dur="100" fill="hold"/>
                                        <p:tgtEl>
                                          <p:spTgt spid="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3" dur="100" fill="hold"/>
                                        <p:tgtEl>
                                          <p:spTgt spid="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6" dur="1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7" dur="100" fill="hold"/>
                                        <p:tgtEl>
                                          <p:spTgt spid="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8" dur="100" fill="hold"/>
                                        <p:tgtEl>
                                          <p:spTgt spid="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1" dur="1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2" dur="100" fill="hold"/>
                                        <p:tgtEl>
                                          <p:spTgt spid="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3" dur="100" fill="hold"/>
                                        <p:tgtEl>
                                          <p:spTgt spid="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6" dur="1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7" dur="1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8" dur="1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1" dur="1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2" dur="100" fill="hold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3" dur="100" fill="hold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6" dur="1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7" dur="100" fill="hold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8" dur="100" fill="hold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1" dur="1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2" dur="100" fill="hold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3" dur="100" fill="hold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4" fill="hold">
                            <p:stCondLst>
                              <p:cond delay="11500"/>
                            </p:stCondLst>
                            <p:childTnLst>
                              <p:par>
                                <p:cTn id="154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7" dur="1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8" dur="100" fill="hold"/>
                                        <p:tgtEl>
                                          <p:spTgt spid="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9" dur="100" fill="hold"/>
                                        <p:tgtEl>
                                          <p:spTgt spid="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0" fill="hold">
                            <p:stCondLst>
                              <p:cond delay="11600"/>
                            </p:stCondLst>
                            <p:childTnLst>
                              <p:par>
                                <p:cTn id="155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3" dur="1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4" dur="10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5" dur="10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6" fill="hold">
                            <p:stCondLst>
                              <p:cond delay="11700"/>
                            </p:stCondLst>
                            <p:childTnLst>
                              <p:par>
                                <p:cTn id="155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9" dur="100"/>
                                        <p:tgtEl>
                                          <p:spTgt spid="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0" dur="100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1" dur="100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2" fill="hold">
                            <p:stCondLst>
                              <p:cond delay="11800"/>
                            </p:stCondLst>
                            <p:childTnLst>
                              <p:par>
                                <p:cTn id="156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5" dur="1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6" dur="100" fill="hold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7" dur="100" fill="hold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8" fill="hold">
                            <p:stCondLst>
                              <p:cond delay="11900"/>
                            </p:stCondLst>
                            <p:childTnLst>
                              <p:par>
                                <p:cTn id="156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1" dur="1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2" dur="10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3" dur="10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7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7" dur="1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8" dur="100" fill="hold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9" dur="100" fill="hold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2" dur="1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3" dur="10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4" dur="10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7" dur="1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8" dur="100" fill="hold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9" dur="100" fill="hold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2" dur="1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3" dur="100" fill="hold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4" dur="100" fill="hold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7" dur="1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8" dur="100" fill="hold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9" dur="100" fill="hold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2" dur="1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3" dur="100" fill="hold"/>
                                        <p:tgtEl>
                                          <p:spTgt spid="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4" dur="100" fill="hold"/>
                                        <p:tgtEl>
                                          <p:spTgt spid="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7" dur="1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8" dur="100" fill="hold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9" dur="100" fill="hold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0" fill="hold">
                            <p:stCondLst>
                              <p:cond delay="12100"/>
                            </p:stCondLst>
                            <p:childTnLst>
                              <p:par>
                                <p:cTn id="16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3" dur="1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4" dur="100" fill="hold"/>
                                        <p:tgtEl>
                                          <p:spTgt spid="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5" dur="100" fill="hold"/>
                                        <p:tgtEl>
                                          <p:spTgt spid="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6" fill="hold">
                            <p:stCondLst>
                              <p:cond delay="12200"/>
                            </p:stCondLst>
                            <p:childTnLst>
                              <p:par>
                                <p:cTn id="16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9" dur="1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0" dur="100" fill="hold"/>
                                        <p:tgtEl>
                                          <p:spTgt spid="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1" dur="100" fill="hold"/>
                                        <p:tgtEl>
                                          <p:spTgt spid="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2" fill="hold">
                            <p:stCondLst>
                              <p:cond delay="12300"/>
                            </p:stCondLst>
                            <p:childTnLst>
                              <p:par>
                                <p:cTn id="162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5" dur="1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6" dur="100" fill="hold"/>
                                        <p:tgtEl>
                                          <p:spTgt spid="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7" dur="100" fill="hold"/>
                                        <p:tgtEl>
                                          <p:spTgt spid="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8" fill="hold">
                            <p:stCondLst>
                              <p:cond delay="12400"/>
                            </p:stCondLst>
                            <p:childTnLst>
                              <p:par>
                                <p:cTn id="162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1" dur="1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2" dur="100" fill="hold"/>
                                        <p:tgtEl>
                                          <p:spTgt spid="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3" dur="100" fill="hold"/>
                                        <p:tgtEl>
                                          <p:spTgt spid="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3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7" dur="1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8" dur="100" fill="hold"/>
                                        <p:tgtEl>
                                          <p:spTgt spid="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9" dur="100" fill="hold"/>
                                        <p:tgtEl>
                                          <p:spTgt spid="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2" dur="1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3" dur="100" fill="hold"/>
                                        <p:tgtEl>
                                          <p:spTgt spid="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4" dur="100" fill="hold"/>
                                        <p:tgtEl>
                                          <p:spTgt spid="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7" dur="1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8" dur="10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9" dur="10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2" dur="10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3" dur="100" fill="hold"/>
                                        <p:tgtEl>
                                          <p:spTgt spid="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4" dur="100" fill="hold"/>
                                        <p:tgtEl>
                                          <p:spTgt spid="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7" dur="1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8" dur="100" fill="hold"/>
                                        <p:tgtEl>
                                          <p:spTgt spid="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9" dur="100" fill="hold"/>
                                        <p:tgtEl>
                                          <p:spTgt spid="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2" dur="100"/>
                                        <p:tgtEl>
                                          <p:spTgt spid="5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3" dur="100" fill="hold"/>
                                        <p:tgtEl>
                                          <p:spTgt spid="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4" dur="100" fill="hold"/>
                                        <p:tgtEl>
                                          <p:spTgt spid="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7" dur="100"/>
                                        <p:tgtEl>
                                          <p:spTgt spid="5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8" dur="100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9" dur="100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2" dur="1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3" dur="100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4" dur="100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7" dur="10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8" dur="100" fill="hold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9" dur="100" fill="hold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2" dur="10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3" dur="100" fill="hold"/>
                                        <p:tgtEl>
                                          <p:spTgt spid="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4" dur="100" fill="hold"/>
                                        <p:tgtEl>
                                          <p:spTgt spid="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5" fill="hold">
                            <p:stCondLst>
                              <p:cond delay="12600"/>
                            </p:stCondLst>
                            <p:childTnLst>
                              <p:par>
                                <p:cTn id="168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8" dur="10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9" dur="100" fill="hold"/>
                                        <p:tgtEl>
                                          <p:spTgt spid="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0" dur="100" fill="hold"/>
                                        <p:tgtEl>
                                          <p:spTgt spid="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1" fill="hold">
                            <p:stCondLst>
                              <p:cond delay="12700"/>
                            </p:stCondLst>
                            <p:childTnLst>
                              <p:par>
                                <p:cTn id="169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4" dur="1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5" dur="100" fill="hold"/>
                                        <p:tgtEl>
                                          <p:spTgt spid="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6" dur="100" fill="hold"/>
                                        <p:tgtEl>
                                          <p:spTgt spid="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7" fill="hold">
                            <p:stCondLst>
                              <p:cond delay="12800"/>
                            </p:stCondLst>
                            <p:childTnLst>
                              <p:par>
                                <p:cTn id="169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0" dur="1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1" dur="100" fill="hold"/>
                                        <p:tgtEl>
                                          <p:spTgt spid="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2" dur="100" fill="hold"/>
                                        <p:tgtEl>
                                          <p:spTgt spid="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3" fill="hold">
                            <p:stCondLst>
                              <p:cond delay="12900"/>
                            </p:stCondLst>
                            <p:childTnLst>
                              <p:par>
                                <p:cTn id="170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6" dur="1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7" dur="100" fill="hold"/>
                                        <p:tgtEl>
                                          <p:spTgt spid="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8" dur="100" fill="hold"/>
                                        <p:tgtEl>
                                          <p:spTgt spid="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9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2" dur="10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3" dur="100" fill="hold"/>
                                        <p:tgtEl>
                                          <p:spTgt spid="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4" dur="100" fill="hold"/>
                                        <p:tgtEl>
                                          <p:spTgt spid="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5" fill="hold">
                            <p:stCondLst>
                              <p:cond delay="13100"/>
                            </p:stCondLst>
                            <p:childTnLst>
                              <p:par>
                                <p:cTn id="171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8" dur="100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9" dur="1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0" dur="100" fill="hold"/>
                                        <p:tgtEl>
                                          <p:spTgt spid="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1" fill="hold">
                            <p:stCondLst>
                              <p:cond delay="13200"/>
                            </p:stCondLst>
                            <p:childTnLst>
                              <p:par>
                                <p:cTn id="172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4" dur="1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5" dur="100" fill="hold"/>
                                        <p:tgtEl>
                                          <p:spTgt spid="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6" dur="100" fill="hold"/>
                                        <p:tgtEl>
                                          <p:spTgt spid="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7" fill="hold">
                            <p:stCondLst>
                              <p:cond delay="13300"/>
                            </p:stCondLst>
                            <p:childTnLst>
                              <p:par>
                                <p:cTn id="172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0" dur="1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1" dur="100" fill="hold"/>
                                        <p:tgtEl>
                                          <p:spTgt spid="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2" dur="100" fill="hold"/>
                                        <p:tgtEl>
                                          <p:spTgt spid="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3" fill="hold">
                            <p:stCondLst>
                              <p:cond delay="13400"/>
                            </p:stCondLst>
                            <p:childTnLst>
                              <p:par>
                                <p:cTn id="173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6" dur="1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7" dur="1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8" dur="1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9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4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2" dur="1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3" dur="100" fill="hold"/>
                                        <p:tgtEl>
                                          <p:spTgt spid="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4" dur="100" fill="hold"/>
                                        <p:tgtEl>
                                          <p:spTgt spid="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7" dur="1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8" dur="100" fill="hold"/>
                                        <p:tgtEl>
                                          <p:spTgt spid="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9" dur="100" fill="hold"/>
                                        <p:tgtEl>
                                          <p:spTgt spid="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2" dur="1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3" dur="100" fill="hold"/>
                                        <p:tgtEl>
                                          <p:spTgt spid="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4" dur="100" fill="hold"/>
                                        <p:tgtEl>
                                          <p:spTgt spid="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7" dur="1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8" dur="100" fill="hold"/>
                                        <p:tgtEl>
                                          <p:spTgt spid="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9" dur="100" fill="hold"/>
                                        <p:tgtEl>
                                          <p:spTgt spid="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2" dur="1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3" dur="100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4" dur="100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7" dur="1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8" dur="100" fill="hold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9" dur="100" fill="hold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2" dur="1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3" dur="100" fill="hold"/>
                                        <p:tgtEl>
                                          <p:spTgt spid="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4" dur="100" fill="hold"/>
                                        <p:tgtEl>
                                          <p:spTgt spid="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7" dur="1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8" dur="100" fill="hold"/>
                                        <p:tgtEl>
                                          <p:spTgt spid="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9" dur="100" fill="hold"/>
                                        <p:tgtEl>
                                          <p:spTgt spid="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2" dur="1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3" dur="100" fill="hold"/>
                                        <p:tgtEl>
                                          <p:spTgt spid="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4" dur="100" fill="hold"/>
                                        <p:tgtEl>
                                          <p:spTgt spid="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7" dur="1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8" dur="1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9" dur="1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2" dur="1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3" dur="1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4" dur="1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7" dur="1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8" dur="1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9" dur="1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2" dur="1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3" dur="1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4" dur="1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7" dur="1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8" dur="100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9" dur="100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2" dur="1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3" dur="1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4" dur="1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7" dur="1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8" dur="100" fill="hold"/>
                                        <p:tgtEl>
                                          <p:spTgt spid="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9" dur="100" fill="hold"/>
                                        <p:tgtEl>
                                          <p:spTgt spid="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0" fill="hold">
                            <p:stCondLst>
                              <p:cond delay="13600"/>
                            </p:stCondLst>
                            <p:childTnLst>
                              <p:par>
                                <p:cTn id="182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3" dur="1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4" dur="100" fill="hold"/>
                                        <p:tgtEl>
                                          <p:spTgt spid="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5" dur="100" fill="hold"/>
                                        <p:tgtEl>
                                          <p:spTgt spid="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6" fill="hold">
                            <p:stCondLst>
                              <p:cond delay="13700"/>
                            </p:stCondLst>
                            <p:childTnLst>
                              <p:par>
                                <p:cTn id="182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9" dur="1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0" dur="100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1" dur="100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2" fill="hold">
                            <p:stCondLst>
                              <p:cond delay="13800"/>
                            </p:stCondLst>
                            <p:childTnLst>
                              <p:par>
                                <p:cTn id="183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5" dur="1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6" dur="100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7" dur="100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8" fill="hold">
                            <p:stCondLst>
                              <p:cond delay="13900"/>
                            </p:stCondLst>
                            <p:childTnLst>
                              <p:par>
                                <p:cTn id="183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1" dur="1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2" dur="100" fill="hold"/>
                                        <p:tgtEl>
                                          <p:spTgt spid="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3" dur="100" fill="hold"/>
                                        <p:tgtEl>
                                          <p:spTgt spid="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4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7" dur="1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8" dur="100" fill="hold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9" dur="100" fill="hold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0" fill="hold">
                            <p:stCondLst>
                              <p:cond delay="14100"/>
                            </p:stCondLst>
                            <p:childTnLst>
                              <p:par>
                                <p:cTn id="185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3" dur="1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4" dur="100" fill="hold"/>
                                        <p:tgtEl>
                                          <p:spTgt spid="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5" dur="100" fill="hold"/>
                                        <p:tgtEl>
                                          <p:spTgt spid="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6" fill="hold">
                            <p:stCondLst>
                              <p:cond delay="14200"/>
                            </p:stCondLst>
                            <p:childTnLst>
                              <p:par>
                                <p:cTn id="185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9" dur="1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0" dur="100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1" dur="100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4" dur="1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5" dur="100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6" dur="100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9" dur="1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0" dur="100" fill="hold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1" dur="100" fill="hold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4" dur="1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5" dur="100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6" dur="100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9" dur="1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0" dur="100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1" dur="100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4" dur="1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5" dur="1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6" dur="1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9" dur="1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0" dur="1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1" dur="1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4" dur="1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5" dur="1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6" dur="1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9" dur="1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0" dur="100" fill="hold"/>
                                        <p:tgtEl>
                                          <p:spTgt spid="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1" dur="100" fill="hold"/>
                                        <p:tgtEl>
                                          <p:spTgt spid="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4" dur="1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5" dur="100" fill="hold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6" dur="100" fill="hold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9" dur="1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0" dur="10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1" dur="10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4" dur="1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5" dur="100" fill="hold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6" dur="100" fill="hold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9" dur="1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0" dur="1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1" dur="1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4" dur="1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5" dur="10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6" dur="10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9" dur="1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0" dur="1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1" dur="1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2" fill="hold">
                            <p:stCondLst>
                              <p:cond delay="14300"/>
                            </p:stCondLst>
                            <p:childTnLst>
                              <p:par>
                                <p:cTn id="193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5" dur="1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6" dur="100" fill="hold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7" dur="100" fill="hold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8" fill="hold">
                            <p:stCondLst>
                              <p:cond delay="14400"/>
                            </p:stCondLst>
                            <p:childTnLst>
                              <p:par>
                                <p:cTn id="193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1" dur="1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2" dur="1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3" dur="1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4" fill="hold">
                            <p:stCondLst>
                              <p:cond delay="14500"/>
                            </p:stCondLst>
                            <p:childTnLst>
                              <p:par>
                                <p:cTn id="194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7" dur="1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8" dur="1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9" dur="1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0" fill="hold">
                            <p:stCondLst>
                              <p:cond delay="14600"/>
                            </p:stCondLst>
                            <p:childTnLst>
                              <p:par>
                                <p:cTn id="195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3" dur="1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4" dur="100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5" dur="100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6" fill="hold">
                            <p:stCondLst>
                              <p:cond delay="14700"/>
                            </p:stCondLst>
                            <p:childTnLst>
                              <p:par>
                                <p:cTn id="195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9" dur="1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0" dur="100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1" dur="100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2" fill="hold">
                            <p:stCondLst>
                              <p:cond delay="14800"/>
                            </p:stCondLst>
                            <p:childTnLst>
                              <p:par>
                                <p:cTn id="196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5" dur="1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6" dur="100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7" dur="100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8" fill="hold">
                            <p:stCondLst>
                              <p:cond delay="14900"/>
                            </p:stCondLst>
                            <p:childTnLst>
                              <p:par>
                                <p:cTn id="196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1" dur="1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2" dur="10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3" dur="10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6" dur="1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7" dur="1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8" dur="1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1" dur="1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2" dur="1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3" dur="1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6" dur="1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7" dur="10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8" dur="10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1" dur="1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2" dur="100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3" dur="100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6" dur="1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7" dur="100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8" dur="100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1" dur="1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2" dur="1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3" dur="1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6" dur="1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7" dur="100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8" dur="100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1" dur="1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2" dur="100" fill="hold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3" dur="100" fill="hold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6" dur="1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7" dur="1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8" dur="1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1" dur="1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2" dur="100" fill="hold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3" dur="100" fill="hold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6" dur="1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7" dur="100" fill="hold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8" dur="100" fill="hold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1" dur="1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2" dur="100" fill="hold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3" dur="100" fill="hold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6" dur="1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7" dur="100" fill="hold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8" dur="100" fill="hold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1" dur="1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2" dur="1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3" dur="1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6" dur="1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7" dur="1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8" dur="1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1" dur="1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2" dur="100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3" dur="100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6" dur="1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7" dur="1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8" dur="1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6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2" dur="1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3" dur="100" fill="hold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4" dur="100" fill="hold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5" fill="hold">
                            <p:stCondLst>
                              <p:cond delay="15100"/>
                            </p:stCondLst>
                            <p:childTnLst>
                              <p:par>
                                <p:cTn id="206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8" dur="1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9" dur="10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0" dur="10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1" fill="hold">
                            <p:stCondLst>
                              <p:cond delay="15200"/>
                            </p:stCondLst>
                            <p:childTnLst>
                              <p:par>
                                <p:cTn id="207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4" dur="1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5" dur="1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6" dur="1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7" fill="hold">
                            <p:stCondLst>
                              <p:cond delay="15300"/>
                            </p:stCondLst>
                            <p:childTnLst>
                              <p:par>
                                <p:cTn id="207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0" dur="1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1" dur="100" fill="hold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2" dur="100" fill="hold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3" fill="hold">
                            <p:stCondLst>
                              <p:cond delay="15400"/>
                            </p:stCondLst>
                            <p:childTnLst>
                              <p:par>
                                <p:cTn id="208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6" dur="1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7" dur="100" fill="hold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8" dur="100" fill="hold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9" fill="hold">
                            <p:stCondLst>
                              <p:cond delay="15500"/>
                            </p:stCondLst>
                            <p:childTnLst>
                              <p:par>
                                <p:cTn id="209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2" dur="1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3" dur="100" fill="hold"/>
                                        <p:tgtEl>
                                          <p:spTgt spid="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4" dur="100" fill="hold"/>
                                        <p:tgtEl>
                                          <p:spTgt spid="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5" fill="hold">
                            <p:stCondLst>
                              <p:cond delay="15600"/>
                            </p:stCondLst>
                            <p:childTnLst>
                              <p:par>
                                <p:cTn id="209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8" dur="1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9" dur="100" fill="hold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0" dur="100" fill="hold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3" dur="1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4" dur="100" fill="hold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5" dur="100" fill="hold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8" dur="1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9" dur="100" fill="hold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0" dur="100" fill="hold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3" dur="1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4" dur="100" fill="hold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5" dur="100" fill="hold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8" dur="1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9" dur="100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0" dur="100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3" dur="1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4" dur="1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5" dur="100" fill="hold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8" dur="1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9" dur="1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0" dur="1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3" dur="1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4" dur="100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5" dur="100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8" dur="1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9" dur="100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0" dur="100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3" dur="1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4" dur="100" fill="hold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5" dur="100" fill="hold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8" dur="1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9" dur="100" fill="hold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0" dur="100" fill="hold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3" dur="1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4" dur="100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5" dur="100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8" dur="1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9" dur="100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0" dur="100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1" fill="hold">
                            <p:stCondLst>
                              <p:cond delay="15700"/>
                            </p:stCondLst>
                            <p:childTnLst>
                              <p:par>
                                <p:cTn id="216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4" dur="1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5" dur="1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6" dur="1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7" fill="hold">
                            <p:stCondLst>
                              <p:cond delay="15800"/>
                            </p:stCondLst>
                            <p:childTnLst>
                              <p:par>
                                <p:cTn id="216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0" dur="1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1" dur="100" fill="hold"/>
                                        <p:tgtEl>
                                          <p:spTgt spid="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2" dur="100" fill="hold"/>
                                        <p:tgtEl>
                                          <p:spTgt spid="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3" fill="hold">
                            <p:stCondLst>
                              <p:cond delay="15900"/>
                            </p:stCondLst>
                            <p:childTnLst>
                              <p:par>
                                <p:cTn id="217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6" dur="1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7" dur="100" fill="hold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8" dur="100" fill="hold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9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8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2" dur="1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3" dur="100" fill="hold"/>
                                        <p:tgtEl>
                                          <p:spTgt spid="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4" dur="100" fill="hold"/>
                                        <p:tgtEl>
                                          <p:spTgt spid="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5" fill="hold">
                            <p:stCondLst>
                              <p:cond delay="16100"/>
                            </p:stCondLst>
                            <p:childTnLst>
                              <p:par>
                                <p:cTn id="218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8" dur="1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9" dur="100" fill="hold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0" dur="100" fill="hold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1" fill="hold">
                            <p:stCondLst>
                              <p:cond delay="16200"/>
                            </p:stCondLst>
                            <p:childTnLst>
                              <p:par>
                                <p:cTn id="219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4" dur="1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5" dur="100" fill="hold"/>
                                        <p:tgtEl>
                                          <p:spTgt spid="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6" dur="100" fill="hold"/>
                                        <p:tgtEl>
                                          <p:spTgt spid="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7" fill="hold">
                            <p:stCondLst>
                              <p:cond delay="16300"/>
                            </p:stCondLst>
                            <p:childTnLst>
                              <p:par>
                                <p:cTn id="219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0" dur="1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1" dur="100" fill="hold"/>
                                        <p:tgtEl>
                                          <p:spTgt spid="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2" dur="100" fill="hold"/>
                                        <p:tgtEl>
                                          <p:spTgt spid="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3" fill="hold">
                            <p:stCondLst>
                              <p:cond delay="16400"/>
                            </p:stCondLst>
                            <p:childTnLst>
                              <p:par>
                                <p:cTn id="220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6" dur="1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7" dur="100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8" dur="100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9" fill="hold">
                            <p:stCondLst>
                              <p:cond delay="16500"/>
                            </p:stCondLst>
                            <p:childTnLst>
                              <p:par>
                                <p:cTn id="221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2" dur="1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3" dur="100" fill="hold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4" dur="100" fill="hold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7" dur="10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8" dur="100" fill="hold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9" dur="100" fill="hold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2" dur="1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3" dur="100" fill="hold"/>
                                        <p:tgtEl>
                                          <p:spTgt spid="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4" dur="100" fill="hold"/>
                                        <p:tgtEl>
                                          <p:spTgt spid="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7" dur="1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8" dur="100" fill="hold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9" dur="100" fill="hold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2" dur="1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3" dur="100" fill="hold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4" dur="100" fill="hold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7" dur="1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8" dur="1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9" dur="1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2" dur="1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3" dur="100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4" dur="100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5" fill="hold">
                            <p:stCondLst>
                              <p:cond delay="16600"/>
                            </p:stCondLst>
                            <p:childTnLst>
                              <p:par>
                                <p:cTn id="224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8" dur="1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9" dur="100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0" dur="100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1" fill="hold">
                            <p:stCondLst>
                              <p:cond delay="16700"/>
                            </p:stCondLst>
                            <p:childTnLst>
                              <p:par>
                                <p:cTn id="225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4" dur="1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5" dur="1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6" dur="1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7" fill="hold">
                            <p:stCondLst>
                              <p:cond delay="16800"/>
                            </p:stCondLst>
                            <p:childTnLst>
                              <p:par>
                                <p:cTn id="225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0" dur="1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1" dur="1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2" dur="1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3" fill="hold">
                            <p:stCondLst>
                              <p:cond delay="16900"/>
                            </p:stCondLst>
                            <p:childTnLst>
                              <p:par>
                                <p:cTn id="226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6" dur="1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7" dur="1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8" dur="1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1" dur="1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2" dur="1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3" dur="1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6" dur="1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7" dur="100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8" dur="100" fill="hold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1" dur="1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2" dur="100" fill="hold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3" dur="100" fill="hold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6" dur="1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7" dur="100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8" dur="100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9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9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2" dur="1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3" dur="1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4" dur="1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5" fill="hold">
                            <p:stCondLst>
                              <p:cond delay="17100"/>
                            </p:stCondLst>
                            <p:childTnLst>
                              <p:par>
                                <p:cTn id="229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8" dur="1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9" dur="100" fill="hold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0" dur="100" fill="hold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1" fill="hold">
                            <p:stCondLst>
                              <p:cond delay="17200"/>
                            </p:stCondLst>
                            <p:childTnLst>
                              <p:par>
                                <p:cTn id="230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4" dur="1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5" dur="100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6" dur="100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9" dur="1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0" dur="100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1" dur="100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4" dur="1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5" dur="10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6" dur="10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9" dur="1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0" dur="10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1" dur="10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4" dur="1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5" dur="100" fill="hold"/>
                                        <p:tgtEl>
                                          <p:spTgt spid="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6" dur="100" fill="hold"/>
                                        <p:tgtEl>
                                          <p:spTgt spid="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9" dur="1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0" dur="100" fill="hold"/>
                                        <p:tgtEl>
                                          <p:spTgt spid="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1" dur="100" fill="hold"/>
                                        <p:tgtEl>
                                          <p:spTgt spid="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4" dur="1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5" dur="100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6" dur="100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7" fill="hold">
                            <p:stCondLst>
                              <p:cond delay="17300"/>
                            </p:stCondLst>
                            <p:childTnLst>
                              <p:par>
                                <p:cTn id="233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0" dur="1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1" dur="100" fill="hold"/>
                                        <p:tgtEl>
                                          <p:spTgt spid="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2" dur="100" fill="hold"/>
                                        <p:tgtEl>
                                          <p:spTgt spid="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3" fill="hold">
                      <p:stCondLst>
                        <p:cond delay="indefinite"/>
                      </p:stCondLst>
                      <p:childTnLst>
                        <p:par>
                          <p:cTn id="2344" fill="hold">
                            <p:stCondLst>
                              <p:cond delay="0"/>
                            </p:stCondLst>
                            <p:childTnLst>
                              <p:par>
                                <p:cTn id="2345" presetID="16" presetClass="entr" presetSubtype="37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47" dur="25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8" fill="hold">
                      <p:stCondLst>
                        <p:cond delay="indefinite"/>
                      </p:stCondLst>
                      <p:childTnLst>
                        <p:par>
                          <p:cTn id="2349" fill="hold">
                            <p:stCondLst>
                              <p:cond delay="0"/>
                            </p:stCondLst>
                            <p:childTnLst>
                              <p:par>
                                <p:cTn id="2350" presetID="16" presetClass="entr" presetSubtype="42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5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3" fill="hold">
                      <p:stCondLst>
                        <p:cond delay="indefinite"/>
                      </p:stCondLst>
                      <p:childTnLst>
                        <p:par>
                          <p:cTn id="2354" fill="hold">
                            <p:stCondLst>
                              <p:cond delay="0"/>
                            </p:stCondLst>
                            <p:childTnLst>
                              <p:par>
                                <p:cTn id="2355" presetID="10" presetClass="entr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7" dur="25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8" fill="hold">
                            <p:stCondLst>
                              <p:cond delay="500"/>
                            </p:stCondLst>
                            <p:childTnLst>
                              <p:par>
                                <p:cTn id="2359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1" dur="250"/>
                                        <p:tgtEl>
                                          <p:spTgt spid="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63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5" dur="250"/>
                                        <p:tgtEl>
                                          <p:spTgt spid="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6" fill="hold">
                      <p:stCondLst>
                        <p:cond delay="indefinite"/>
                      </p:stCondLst>
                      <p:childTnLst>
                        <p:par>
                          <p:cTn id="2367" fill="hold">
                            <p:stCondLst>
                              <p:cond delay="0"/>
                            </p:stCondLst>
                            <p:childTnLst>
                              <p:par>
                                <p:cTn id="23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75" grpId="0" animBg="1"/>
      <p:bldP spid="76" grpId="0" animBg="1"/>
      <p:bldP spid="77" grpId="0" animBg="1"/>
      <p:bldP spid="79" grpId="0" animBg="1"/>
      <p:bldP spid="80" grpId="0" animBg="1"/>
      <p:bldP spid="81" grpId="0" animBg="1"/>
      <p:bldP spid="82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10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5" grpId="0" animBg="1"/>
      <p:bldP spid="236" grpId="0" animBg="1"/>
      <p:bldP spid="237" grpId="0" animBg="1"/>
      <p:bldP spid="238" grpId="0" animBg="1"/>
      <p:bldP spid="241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4" grpId="0" animBg="1"/>
      <p:bldP spid="295" grpId="0" animBg="1"/>
      <p:bldP spid="296" grpId="0" animBg="1"/>
      <p:bldP spid="298" grpId="0" animBg="1"/>
      <p:bldP spid="300" grpId="0" animBg="1"/>
      <p:bldP spid="301" grpId="0" animBg="1"/>
      <p:bldP spid="302" grpId="0" animBg="1"/>
      <p:bldP spid="303" grpId="0" animBg="1"/>
      <p:bldP spid="304" grpId="0" animBg="1"/>
      <p:bldP spid="305" grpId="0" animBg="1"/>
      <p:bldP spid="306" grpId="0" animBg="1"/>
      <p:bldP spid="307" grpId="0" animBg="1"/>
      <p:bldP spid="308" grpId="0" animBg="1"/>
      <p:bldP spid="309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5" grpId="0" animBg="1"/>
      <p:bldP spid="392" grpId="0" animBg="1"/>
      <p:bldP spid="393" grpId="0" animBg="1"/>
      <p:bldP spid="394" grpId="0" animBg="1"/>
      <p:bldP spid="395" grpId="0" animBg="1"/>
      <p:bldP spid="396" grpId="0" animBg="1"/>
      <p:bldP spid="397" grpId="0" animBg="1"/>
      <p:bldP spid="398" grpId="0" animBg="1"/>
      <p:bldP spid="399" grpId="0" animBg="1"/>
      <p:bldP spid="400" grpId="0" animBg="1"/>
      <p:bldP spid="401" grpId="0" animBg="1"/>
      <p:bldP spid="402" grpId="0" animBg="1"/>
      <p:bldP spid="403" grpId="0" animBg="1"/>
      <p:bldP spid="404" grpId="0" animBg="1"/>
      <p:bldP spid="405" grpId="0" animBg="1"/>
      <p:bldP spid="406" grpId="0" animBg="1"/>
      <p:bldP spid="407" grpId="0" animBg="1"/>
      <p:bldP spid="408" grpId="0" animBg="1"/>
      <p:bldP spid="409" grpId="0" animBg="1"/>
      <p:bldP spid="410" grpId="0" animBg="1"/>
      <p:bldP spid="411" grpId="0" animBg="1"/>
      <p:bldP spid="412" grpId="0" animBg="1"/>
      <p:bldP spid="413" grpId="0" animBg="1"/>
      <p:bldP spid="414" grpId="0" animBg="1"/>
      <p:bldP spid="415" grpId="0" animBg="1"/>
      <p:bldP spid="416" grpId="0" animBg="1"/>
      <p:bldP spid="417" grpId="0" animBg="1"/>
      <p:bldP spid="418" grpId="0" animBg="1"/>
      <p:bldP spid="419" grpId="0" animBg="1"/>
      <p:bldP spid="420" grpId="0" animBg="1"/>
      <p:bldP spid="421" grpId="0" animBg="1"/>
      <p:bldP spid="422" grpId="0" animBg="1"/>
      <p:bldP spid="423" grpId="0" animBg="1"/>
      <p:bldP spid="424" grpId="0" animBg="1"/>
      <p:bldP spid="425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1" grpId="0" animBg="1"/>
      <p:bldP spid="432" grpId="0" animBg="1"/>
      <p:bldP spid="433" grpId="0" animBg="1"/>
      <p:bldP spid="434" grpId="0" animBg="1"/>
      <p:bldP spid="435" grpId="0" animBg="1"/>
      <p:bldP spid="436" grpId="0" animBg="1"/>
      <p:bldP spid="437" grpId="0" animBg="1"/>
      <p:bldP spid="438" grpId="0" animBg="1"/>
      <p:bldP spid="439" grpId="0" animBg="1"/>
      <p:bldP spid="440" grpId="0" animBg="1"/>
      <p:bldP spid="441" grpId="0" animBg="1"/>
      <p:bldP spid="442" grpId="0" animBg="1"/>
      <p:bldP spid="443" grpId="0" animBg="1"/>
      <p:bldP spid="444" grpId="0" animBg="1"/>
      <p:bldP spid="445" grpId="0" animBg="1"/>
      <p:bldP spid="446" grpId="0" animBg="1"/>
      <p:bldP spid="447" grpId="0" animBg="1"/>
      <p:bldP spid="448" grpId="0" animBg="1"/>
      <p:bldP spid="449" grpId="0" animBg="1"/>
      <p:bldP spid="450" grpId="0" animBg="1"/>
      <p:bldP spid="451" grpId="0" animBg="1"/>
      <p:bldP spid="452" grpId="0" animBg="1"/>
      <p:bldP spid="453" grpId="0" animBg="1"/>
      <p:bldP spid="454" grpId="0" animBg="1"/>
      <p:bldP spid="455" grpId="0" animBg="1"/>
      <p:bldP spid="456" grpId="0" animBg="1"/>
      <p:bldP spid="457" grpId="0" animBg="1"/>
      <p:bldP spid="458" grpId="0" animBg="1"/>
      <p:bldP spid="459" grpId="0" animBg="1"/>
      <p:bldP spid="460" grpId="0" animBg="1"/>
      <p:bldP spid="461" grpId="0" animBg="1"/>
      <p:bldP spid="462" grpId="0" animBg="1"/>
      <p:bldP spid="463" grpId="0" animBg="1"/>
      <p:bldP spid="464" grpId="0" animBg="1"/>
      <p:bldP spid="465" grpId="0" animBg="1"/>
      <p:bldP spid="466" grpId="0" animBg="1"/>
      <p:bldP spid="467" grpId="0" animBg="1"/>
      <p:bldP spid="468" grpId="0" animBg="1"/>
      <p:bldP spid="469" grpId="0" animBg="1"/>
      <p:bldP spid="470" grpId="0" animBg="1"/>
      <p:bldP spid="471" grpId="0" animBg="1"/>
      <p:bldP spid="472" grpId="0" animBg="1"/>
      <p:bldP spid="473" grpId="0" animBg="1"/>
      <p:bldP spid="474" grpId="0" animBg="1"/>
      <p:bldP spid="475" grpId="0" animBg="1"/>
      <p:bldP spid="476" grpId="0" animBg="1"/>
      <p:bldP spid="477" grpId="0" animBg="1"/>
      <p:bldP spid="478" grpId="0" animBg="1"/>
      <p:bldP spid="479" grpId="0" animBg="1"/>
      <p:bldP spid="480" grpId="0" animBg="1"/>
      <p:bldP spid="481" grpId="0" animBg="1"/>
      <p:bldP spid="482" grpId="0" animBg="1"/>
      <p:bldP spid="483" grpId="0" animBg="1"/>
      <p:bldP spid="484" grpId="0" animBg="1"/>
      <p:bldP spid="485" grpId="0" animBg="1"/>
      <p:bldP spid="486" grpId="0" animBg="1"/>
      <p:bldP spid="487" grpId="0" animBg="1"/>
      <p:bldP spid="488" grpId="0" animBg="1"/>
      <p:bldP spid="489" grpId="0" animBg="1"/>
      <p:bldP spid="490" grpId="0" animBg="1"/>
      <p:bldP spid="491" grpId="0" animBg="1"/>
      <p:bldP spid="492" grpId="0" animBg="1"/>
      <p:bldP spid="493" grpId="0" animBg="1"/>
      <p:bldP spid="494" grpId="0" animBg="1"/>
      <p:bldP spid="495" grpId="0" animBg="1"/>
      <p:bldP spid="496" grpId="0" animBg="1"/>
      <p:bldP spid="497" grpId="0" animBg="1"/>
      <p:bldP spid="498" grpId="0" animBg="1"/>
      <p:bldP spid="499" grpId="0" animBg="1"/>
      <p:bldP spid="500" grpId="0" animBg="1"/>
      <p:bldP spid="501" grpId="0" animBg="1"/>
      <p:bldP spid="502" grpId="0" animBg="1"/>
      <p:bldP spid="503" grpId="0" animBg="1"/>
      <p:bldP spid="504" grpId="0" animBg="1"/>
      <p:bldP spid="505" grpId="0" animBg="1"/>
      <p:bldP spid="506" grpId="0" animBg="1"/>
      <p:bldP spid="507" grpId="0" animBg="1"/>
      <p:bldP spid="508" grpId="0" animBg="1"/>
      <p:bldP spid="509" grpId="0" animBg="1"/>
      <p:bldP spid="510" grpId="0" animBg="1"/>
      <p:bldP spid="511" grpId="0" animBg="1"/>
      <p:bldP spid="512" grpId="0" animBg="1"/>
      <p:bldP spid="513" grpId="0" animBg="1"/>
      <p:bldP spid="514" grpId="0" animBg="1"/>
      <p:bldP spid="515" grpId="0" animBg="1"/>
      <p:bldP spid="516" grpId="0" animBg="1"/>
      <p:bldP spid="517" grpId="0" animBg="1"/>
      <p:bldP spid="518" grpId="0" animBg="1"/>
      <p:bldP spid="519" grpId="0" animBg="1"/>
      <p:bldP spid="520" grpId="0" animBg="1"/>
      <p:bldP spid="521" grpId="0" animBg="1"/>
      <p:bldP spid="522" grpId="0" animBg="1"/>
      <p:bldP spid="523" grpId="0" animBg="1"/>
      <p:bldP spid="524" grpId="0" animBg="1"/>
      <p:bldP spid="525" grpId="0" animBg="1"/>
      <p:bldP spid="526" grpId="0" animBg="1"/>
      <p:bldP spid="527" grpId="0" animBg="1"/>
      <p:bldP spid="528" grpId="0" animBg="1"/>
      <p:bldP spid="529" grpId="0" animBg="1"/>
      <p:bldP spid="530" grpId="0" animBg="1"/>
      <p:bldP spid="531" grpId="0" animBg="1"/>
      <p:bldP spid="532" grpId="0" animBg="1"/>
      <p:bldP spid="533" grpId="0" animBg="1"/>
      <p:bldP spid="534" grpId="0" animBg="1"/>
      <p:bldP spid="535" grpId="0" animBg="1"/>
      <p:bldP spid="536" grpId="0" animBg="1"/>
      <p:bldP spid="537" grpId="0" animBg="1"/>
      <p:bldP spid="538" grpId="0" animBg="1"/>
      <p:bldP spid="539" grpId="0" animBg="1"/>
      <p:bldP spid="540" grpId="0" animBg="1"/>
      <p:bldP spid="541" grpId="0" animBg="1"/>
      <p:bldP spid="542" grpId="0" animBg="1"/>
      <p:bldP spid="543" grpId="0" animBg="1"/>
      <p:bldP spid="544" grpId="0" animBg="1"/>
      <p:bldP spid="545" grpId="0" animBg="1"/>
      <p:bldP spid="546" grpId="0" animBg="1"/>
      <p:bldP spid="547" grpId="0" animBg="1"/>
      <p:bldP spid="548" grpId="0" animBg="1"/>
      <p:bldP spid="549" grpId="0" animBg="1"/>
      <p:bldP spid="550" grpId="0" animBg="1"/>
      <p:bldP spid="551" grpId="0" animBg="1"/>
      <p:bldP spid="552" grpId="0" animBg="1"/>
      <p:bldP spid="553" grpId="0" animBg="1"/>
      <p:bldP spid="554" grpId="0" animBg="1"/>
      <p:bldP spid="555" grpId="0" animBg="1"/>
      <p:bldP spid="556" grpId="0" animBg="1"/>
      <p:bldP spid="557" grpId="0" animBg="1"/>
      <p:bldP spid="558" grpId="0" animBg="1"/>
      <p:bldP spid="559" grpId="0" animBg="1"/>
      <p:bldP spid="560" grpId="0" animBg="1"/>
      <p:bldP spid="561" grpId="0" animBg="1"/>
      <p:bldP spid="562" grpId="0" animBg="1"/>
      <p:bldP spid="563" grpId="0" animBg="1"/>
      <p:bldP spid="564" grpId="0" animBg="1"/>
      <p:bldP spid="565" grpId="0" animBg="1"/>
      <p:bldP spid="566" grpId="0" animBg="1"/>
      <p:bldP spid="567" grpId="0" animBg="1"/>
      <p:bldP spid="568" grpId="0" animBg="1"/>
      <p:bldP spid="569" grpId="0" animBg="1"/>
      <p:bldP spid="570" grpId="0" animBg="1"/>
      <p:bldP spid="571" grpId="0" animBg="1"/>
      <p:bldP spid="572" grpId="0" animBg="1"/>
      <p:bldP spid="573" grpId="0" animBg="1"/>
      <p:bldP spid="574" grpId="0" animBg="1"/>
      <p:bldP spid="575" grpId="0" animBg="1"/>
      <p:bldP spid="576" grpId="0" animBg="1"/>
      <p:bldP spid="577" grpId="0" animBg="1"/>
      <p:bldP spid="578" grpId="0" animBg="1"/>
      <p:bldP spid="579" grpId="0" animBg="1"/>
      <p:bldP spid="580" grpId="0" animBg="1"/>
      <p:bldP spid="581" grpId="0" animBg="1"/>
      <p:bldP spid="582" grpId="0" animBg="1"/>
      <p:bldP spid="583" grpId="0" animBg="1"/>
      <p:bldP spid="584" grpId="0" animBg="1"/>
      <p:bldP spid="585" grpId="0" animBg="1"/>
      <p:bldP spid="586" grpId="0" animBg="1"/>
      <p:bldP spid="587" grpId="0" animBg="1"/>
      <p:bldP spid="588" grpId="0" animBg="1"/>
      <p:bldP spid="589" grpId="0" animBg="1"/>
      <p:bldP spid="590" grpId="0" animBg="1"/>
      <p:bldP spid="591" grpId="0" animBg="1"/>
      <p:bldP spid="592" grpId="0" animBg="1"/>
      <p:bldP spid="593" grpId="0" animBg="1"/>
      <p:bldP spid="594" grpId="0" animBg="1"/>
      <p:bldP spid="595" grpId="0" animBg="1"/>
      <p:bldP spid="596" grpId="0" animBg="1"/>
      <p:bldP spid="597" grpId="0" animBg="1"/>
      <p:bldP spid="598" grpId="0" animBg="1"/>
      <p:bldP spid="599" grpId="0" animBg="1"/>
      <p:bldP spid="600" grpId="0" animBg="1"/>
      <p:bldP spid="601" grpId="0" animBg="1"/>
      <p:bldP spid="602" grpId="0" animBg="1"/>
      <p:bldP spid="603" grpId="0" animBg="1"/>
      <p:bldP spid="604" grpId="0" animBg="1"/>
      <p:bldP spid="605" grpId="0" animBg="1"/>
      <p:bldP spid="606" grpId="0" animBg="1"/>
      <p:bldP spid="607" grpId="0" animBg="1"/>
      <p:bldP spid="608" grpId="0" animBg="1"/>
      <p:bldP spid="609" grpId="0" animBg="1"/>
      <p:bldP spid="610" grpId="0" animBg="1"/>
      <p:bldP spid="611" grpId="0" animBg="1"/>
      <p:bldP spid="612" grpId="0" animBg="1"/>
      <p:bldP spid="613" grpId="0" animBg="1"/>
      <p:bldP spid="614" grpId="0" animBg="1"/>
      <p:bldP spid="615" grpId="0" animBg="1"/>
      <p:bldP spid="616" grpId="0" animBg="1"/>
      <p:bldP spid="617" grpId="1"/>
      <p:bldP spid="618" grpId="1"/>
      <p:bldP spid="61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2743200" y="2924382"/>
            <a:ext cx="1474304" cy="1495218"/>
          </a:xfrm>
          <a:prstGeom prst="rect">
            <a:avLst/>
          </a:pr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4">
                  <a:lumMod val="50000"/>
                </a:schemeClr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Euclidean geometry: Pythagorean theorem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483704" y="685800"/>
            <a:ext cx="3541615" cy="2438426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70C0"/>
              </a:gs>
              <a:gs pos="100000">
                <a:schemeClr val="bg2"/>
              </a:gs>
            </a:gsLst>
            <a:lin ang="2700000" scaled="1"/>
            <a:tileRect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119594" y="2552081"/>
            <a:ext cx="308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6699"/>
                </a:solidFill>
              </a:rPr>
              <a:t>a</a:t>
            </a:r>
            <a:endParaRPr lang="en-US" sz="2400" i="1" dirty="0">
              <a:solidFill>
                <a:srgbClr val="FF6699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645146" y="1540948"/>
            <a:ext cx="572358" cy="7695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</a:rPr>
              <a:t>b</a:t>
            </a:r>
            <a:endParaRPr lang="en-US" sz="2400" i="1" dirty="0">
              <a:solidFill>
                <a:srgbClr val="FFC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083904" y="1383121"/>
            <a:ext cx="521587" cy="7695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00"/>
                </a:solidFill>
              </a:rPr>
              <a:t>c</a:t>
            </a:r>
            <a:endParaRPr lang="en-US" sz="2400" i="1" dirty="0">
              <a:solidFill>
                <a:srgbClr val="00FF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638265" y="2737478"/>
            <a:ext cx="373809" cy="373809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chemeClr val="bg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3486094" y="1237395"/>
            <a:ext cx="3541616" cy="2438425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70C0"/>
              </a:gs>
              <a:gs pos="100000">
                <a:schemeClr val="bg2"/>
              </a:gs>
            </a:gsLst>
            <a:lin ang="2700000" scaled="1"/>
            <a:tileRect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 rot="10800000">
            <a:off x="2935385" y="4223568"/>
            <a:ext cx="3541615" cy="2438426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70C0"/>
              </a:gs>
              <a:gs pos="100000">
                <a:schemeClr val="bg2"/>
              </a:gs>
            </a:gsLst>
            <a:lin ang="2700000" scaled="1"/>
            <a:tileRect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 rot="16200000">
            <a:off x="-67006" y="3685225"/>
            <a:ext cx="3541616" cy="2438426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70C0"/>
              </a:gs>
              <a:gs pos="100000">
                <a:schemeClr val="bg2"/>
              </a:gs>
            </a:gsLst>
            <a:lin ang="2700000" scaled="1"/>
            <a:tileRect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33403" y="3200400"/>
            <a:ext cx="2362200" cy="533400"/>
            <a:chOff x="2971803" y="3200400"/>
            <a:chExt cx="2362200" cy="533400"/>
          </a:xfrm>
        </p:grpSpPr>
        <p:sp>
          <p:nvSpPr>
            <p:cNvPr id="24" name="TextBox 23"/>
            <p:cNvSpPr txBox="1"/>
            <p:nvPr/>
          </p:nvSpPr>
          <p:spPr>
            <a:xfrm>
              <a:off x="3971826" y="3272135"/>
              <a:ext cx="3377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solidFill>
                    <a:srgbClr val="FFC000"/>
                  </a:solidFill>
                </a:rPr>
                <a:t>b</a:t>
              </a:r>
              <a:endParaRPr lang="en-US" sz="2400" i="1" dirty="0">
                <a:solidFill>
                  <a:srgbClr val="FFC000"/>
                </a:solidFill>
              </a:endParaRPr>
            </a:p>
          </p:txBody>
        </p:sp>
        <p:sp>
          <p:nvSpPr>
            <p:cNvPr id="6" name="Left Brace 5"/>
            <p:cNvSpPr/>
            <p:nvPr/>
          </p:nvSpPr>
          <p:spPr>
            <a:xfrm rot="16200000">
              <a:off x="4076702" y="2095501"/>
              <a:ext cx="152401" cy="2362200"/>
            </a:xfrm>
            <a:prstGeom prst="leftBrace">
              <a:avLst>
                <a:gd name="adj1" fmla="val 53946"/>
                <a:gd name="adj2" fmla="val 50000"/>
              </a:avLst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Left Brace 26"/>
          <p:cNvSpPr/>
          <p:nvPr/>
        </p:nvSpPr>
        <p:spPr>
          <a:xfrm rot="5400000">
            <a:off x="2198136" y="1274057"/>
            <a:ext cx="152401" cy="3481869"/>
          </a:xfrm>
          <a:prstGeom prst="leftBrace">
            <a:avLst>
              <a:gd name="adj1" fmla="val 53946"/>
              <a:gd name="adj2" fmla="val 50000"/>
            </a:avLst>
          </a:prstGeom>
          <a:ln w="28575">
            <a:solidFill>
              <a:srgbClr val="FF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7044125" y="984317"/>
            <a:ext cx="1621476" cy="737355"/>
            <a:chOff x="5867400" y="1089989"/>
            <a:chExt cx="1621476" cy="737355"/>
          </a:xfrm>
        </p:grpSpPr>
        <p:sp>
          <p:nvSpPr>
            <p:cNvPr id="32" name="TextBox 31"/>
            <p:cNvSpPr txBox="1"/>
            <p:nvPr/>
          </p:nvSpPr>
          <p:spPr>
            <a:xfrm>
              <a:off x="5943260" y="1365679"/>
              <a:ext cx="154561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FF6699"/>
                  </a:solidFill>
                </a:rPr>
                <a:t>a</a:t>
              </a:r>
              <a:r>
                <a:rPr lang="en-US" sz="2400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sz="24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+ </a:t>
              </a:r>
              <a:r>
                <a:rPr lang="en-US" sz="2400" i="1" dirty="0" smtClean="0">
                  <a:solidFill>
                    <a:srgbClr val="FFC000"/>
                  </a:solidFill>
                </a:rPr>
                <a:t>b</a:t>
              </a:r>
              <a:r>
                <a:rPr lang="en-US" sz="2400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sz="24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</a:t>
              </a:r>
              <a:r>
                <a:rPr lang="en-US" sz="2400" i="1" dirty="0" smtClean="0">
                  <a:solidFill>
                    <a:srgbClr val="00FF00"/>
                  </a:solidFill>
                </a:rPr>
                <a:t> c</a:t>
              </a:r>
              <a:r>
                <a:rPr lang="en-US" sz="2400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endParaRPr lang="en-US" sz="2400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867400" y="1089989"/>
              <a:ext cx="1489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Want to show</a:t>
              </a:r>
              <a:endParaRPr lang="en-US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2985493" y="3512907"/>
            <a:ext cx="1089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sz="2400" i="1" dirty="0" smtClean="0">
                <a:solidFill>
                  <a:srgbClr val="FF6699"/>
                </a:solidFill>
              </a:rPr>
              <a:t>a</a:t>
            </a:r>
            <a:r>
              <a:rPr lang="en-US" sz="2400" i="1" dirty="0" smtClean="0">
                <a:solidFill>
                  <a:srgbClr val="FFC000"/>
                </a:solidFill>
              </a:rPr>
              <a:t> 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–</a:t>
            </a:r>
            <a:r>
              <a:rPr lang="en-US" sz="2400" i="1" dirty="0" smtClean="0">
                <a:solidFill>
                  <a:srgbClr val="FFC000"/>
                </a:solidFill>
              </a:rPr>
              <a:t> b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40497" y="1994942"/>
            <a:ext cx="1089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6699"/>
                </a:solidFill>
              </a:rPr>
              <a:t>a</a:t>
            </a:r>
            <a:r>
              <a:rPr lang="en-US" sz="2400" i="1" dirty="0" err="1" smtClean="0">
                <a:solidFill>
                  <a:srgbClr val="FFC000"/>
                </a:solidFill>
              </a:rPr>
              <a:t>b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/2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85421" y="2738735"/>
            <a:ext cx="1089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6699"/>
                </a:solidFill>
              </a:rPr>
              <a:t>a</a:t>
            </a:r>
            <a:r>
              <a:rPr lang="en-US" sz="2400" i="1" dirty="0" err="1" smtClean="0">
                <a:solidFill>
                  <a:srgbClr val="FFC000"/>
                </a:solidFill>
              </a:rPr>
              <a:t>b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/2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454535" y="4870506"/>
            <a:ext cx="1089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6699"/>
                </a:solidFill>
              </a:rPr>
              <a:t>a</a:t>
            </a:r>
            <a:r>
              <a:rPr lang="en-US" sz="2400" i="1" dirty="0" err="1" smtClean="0">
                <a:solidFill>
                  <a:srgbClr val="FFC000"/>
                </a:solidFill>
              </a:rPr>
              <a:t>b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/2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03510" y="4188767"/>
            <a:ext cx="787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6699"/>
                </a:solidFill>
              </a:rPr>
              <a:t>a</a:t>
            </a:r>
            <a:r>
              <a:rPr lang="en-US" sz="2400" i="1" dirty="0" err="1" smtClean="0">
                <a:solidFill>
                  <a:srgbClr val="FFC000"/>
                </a:solidFill>
              </a:rPr>
              <a:t>b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/2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183448" y="1905000"/>
            <a:ext cx="2579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sz="2400" i="1" dirty="0" smtClean="0">
                <a:solidFill>
                  <a:srgbClr val="FF6699"/>
                </a:solidFill>
              </a:rPr>
              <a:t>a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- </a:t>
            </a:r>
            <a:r>
              <a:rPr lang="en-US" sz="2400" i="1" dirty="0" smtClean="0">
                <a:solidFill>
                  <a:srgbClr val="FFC000"/>
                </a:solidFill>
              </a:rPr>
              <a:t>b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sz="2400" dirty="0" smtClean="0">
                <a:solidFill>
                  <a:srgbClr val="00B0F0"/>
                </a:solidFill>
              </a:rPr>
              <a:t>4</a:t>
            </a:r>
            <a:r>
              <a:rPr lang="en-US" sz="2400" i="1" dirty="0" smtClean="0">
                <a:solidFill>
                  <a:srgbClr val="FF6699"/>
                </a:solidFill>
              </a:rPr>
              <a:t>a</a:t>
            </a:r>
            <a:r>
              <a:rPr lang="en-US" sz="2400" i="1" dirty="0" smtClean="0">
                <a:solidFill>
                  <a:srgbClr val="FFC000"/>
                </a:solidFill>
              </a:rPr>
              <a:t>b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/2 =</a:t>
            </a:r>
            <a:r>
              <a:rPr lang="en-US" sz="2400" i="1" dirty="0" smtClean="0">
                <a:solidFill>
                  <a:srgbClr val="00FF00"/>
                </a:solidFill>
              </a:rPr>
              <a:t> c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867400" y="2362200"/>
            <a:ext cx="29274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6699"/>
                </a:solidFill>
              </a:rPr>
              <a:t>a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-2</a:t>
            </a:r>
            <a:r>
              <a:rPr lang="en-US" sz="2400" i="1" dirty="0" smtClean="0">
                <a:solidFill>
                  <a:srgbClr val="FF6699"/>
                </a:solidFill>
              </a:rPr>
              <a:t>a</a:t>
            </a:r>
            <a:r>
              <a:rPr lang="en-US" sz="2400" i="1" dirty="0" smtClean="0">
                <a:solidFill>
                  <a:srgbClr val="FFC000"/>
                </a:solidFill>
              </a:rPr>
              <a:t>b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sz="2400" i="1" dirty="0" smtClean="0">
                <a:solidFill>
                  <a:srgbClr val="FFC000"/>
                </a:solidFill>
              </a:rPr>
              <a:t>b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sz="2400" dirty="0" smtClean="0">
                <a:solidFill>
                  <a:srgbClr val="00B0F0"/>
                </a:solidFill>
              </a:rPr>
              <a:t>2</a:t>
            </a:r>
            <a:r>
              <a:rPr lang="en-US" sz="2400" i="1" dirty="0" smtClean="0">
                <a:solidFill>
                  <a:srgbClr val="FF6699"/>
                </a:solidFill>
              </a:rPr>
              <a:t>a</a:t>
            </a:r>
            <a:r>
              <a:rPr lang="en-US" sz="2400" i="1" dirty="0" smtClean="0">
                <a:solidFill>
                  <a:srgbClr val="FFC000"/>
                </a:solidFill>
              </a:rPr>
              <a:t>b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=</a:t>
            </a:r>
            <a:r>
              <a:rPr lang="en-US" sz="2400" i="1" dirty="0" smtClean="0">
                <a:solidFill>
                  <a:srgbClr val="00FF00"/>
                </a:solidFill>
              </a:rPr>
              <a:t> c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265504" y="2845904"/>
            <a:ext cx="15263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6699"/>
                </a:solidFill>
              </a:rPr>
              <a:t>a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+ </a:t>
            </a:r>
            <a:r>
              <a:rPr lang="en-US" sz="2400" i="1" dirty="0" smtClean="0">
                <a:solidFill>
                  <a:srgbClr val="FFC000"/>
                </a:solidFill>
              </a:rPr>
              <a:t>b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=</a:t>
            </a:r>
            <a:r>
              <a:rPr lang="en-US" sz="2400" i="1" dirty="0" smtClean="0">
                <a:solidFill>
                  <a:srgbClr val="00FF00"/>
                </a:solidFill>
              </a:rPr>
              <a:t> c</a:t>
            </a:r>
            <a:r>
              <a:rPr lang="en-US" sz="2400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6268278" y="2385391"/>
            <a:ext cx="755374" cy="477079"/>
          </a:xfrm>
          <a:custGeom>
            <a:avLst/>
            <a:gdLst>
              <a:gd name="connsiteX0" fmla="*/ 0 w 755374"/>
              <a:gd name="connsiteY0" fmla="*/ 477079 h 477079"/>
              <a:gd name="connsiteX1" fmla="*/ 490331 w 755374"/>
              <a:gd name="connsiteY1" fmla="*/ 132522 h 477079"/>
              <a:gd name="connsiteX2" fmla="*/ 675861 w 755374"/>
              <a:gd name="connsiteY2" fmla="*/ 39757 h 477079"/>
              <a:gd name="connsiteX3" fmla="*/ 715618 w 755374"/>
              <a:gd name="connsiteY3" fmla="*/ 13252 h 477079"/>
              <a:gd name="connsiteX4" fmla="*/ 755374 w 755374"/>
              <a:gd name="connsiteY4" fmla="*/ 0 h 47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5374" h="477079">
                <a:moveTo>
                  <a:pt x="0" y="477079"/>
                </a:moveTo>
                <a:cubicBezTo>
                  <a:pt x="244383" y="270295"/>
                  <a:pt x="147270" y="338359"/>
                  <a:pt x="490331" y="132522"/>
                </a:cubicBezTo>
                <a:cubicBezTo>
                  <a:pt x="616042" y="57096"/>
                  <a:pt x="591754" y="67793"/>
                  <a:pt x="675861" y="39757"/>
                </a:cubicBezTo>
                <a:cubicBezTo>
                  <a:pt x="689113" y="30922"/>
                  <a:pt x="701372" y="20375"/>
                  <a:pt x="715618" y="13252"/>
                </a:cubicBezTo>
                <a:cubicBezTo>
                  <a:pt x="728112" y="7005"/>
                  <a:pt x="755374" y="0"/>
                  <a:pt x="755374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7550426" y="2362200"/>
            <a:ext cx="755374" cy="477079"/>
          </a:xfrm>
          <a:custGeom>
            <a:avLst/>
            <a:gdLst>
              <a:gd name="connsiteX0" fmla="*/ 0 w 755374"/>
              <a:gd name="connsiteY0" fmla="*/ 477079 h 477079"/>
              <a:gd name="connsiteX1" fmla="*/ 490331 w 755374"/>
              <a:gd name="connsiteY1" fmla="*/ 132522 h 477079"/>
              <a:gd name="connsiteX2" fmla="*/ 675861 w 755374"/>
              <a:gd name="connsiteY2" fmla="*/ 39757 h 477079"/>
              <a:gd name="connsiteX3" fmla="*/ 715618 w 755374"/>
              <a:gd name="connsiteY3" fmla="*/ 13252 h 477079"/>
              <a:gd name="connsiteX4" fmla="*/ 755374 w 755374"/>
              <a:gd name="connsiteY4" fmla="*/ 0 h 47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5374" h="477079">
                <a:moveTo>
                  <a:pt x="0" y="477079"/>
                </a:moveTo>
                <a:cubicBezTo>
                  <a:pt x="244383" y="270295"/>
                  <a:pt x="147270" y="338359"/>
                  <a:pt x="490331" y="132522"/>
                </a:cubicBezTo>
                <a:cubicBezTo>
                  <a:pt x="616042" y="57096"/>
                  <a:pt x="591754" y="67793"/>
                  <a:pt x="675861" y="39757"/>
                </a:cubicBezTo>
                <a:cubicBezTo>
                  <a:pt x="689113" y="30922"/>
                  <a:pt x="701372" y="20375"/>
                  <a:pt x="715618" y="13252"/>
                </a:cubicBezTo>
                <a:cubicBezTo>
                  <a:pt x="728112" y="7005"/>
                  <a:pt x="755374" y="0"/>
                  <a:pt x="755374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781800" y="4555634"/>
                <a:ext cx="2039917" cy="549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FF00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4555634"/>
                <a:ext cx="2039917" cy="5497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8" name="Picture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725" y="3352800"/>
            <a:ext cx="600075" cy="619125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2953432" y="3200400"/>
            <a:ext cx="1061841" cy="480392"/>
            <a:chOff x="5391832" y="3200400"/>
            <a:chExt cx="1061841" cy="480392"/>
          </a:xfrm>
        </p:grpSpPr>
        <p:sp>
          <p:nvSpPr>
            <p:cNvPr id="23" name="TextBox 22"/>
            <p:cNvSpPr txBox="1"/>
            <p:nvPr/>
          </p:nvSpPr>
          <p:spPr>
            <a:xfrm>
              <a:off x="5563485" y="3219127"/>
              <a:ext cx="8108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solidFill>
                    <a:srgbClr val="FF6699"/>
                  </a:solidFill>
                </a:rPr>
                <a:t>a</a:t>
              </a:r>
              <a:r>
                <a:rPr lang="en-US" sz="2400" i="1" dirty="0" smtClean="0">
                  <a:solidFill>
                    <a:srgbClr val="FFC000"/>
                  </a:solidFill>
                </a:rPr>
                <a:t> </a:t>
              </a:r>
              <a:r>
                <a:rPr lang="en-US" sz="24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-</a:t>
              </a:r>
              <a:r>
                <a:rPr lang="en-US" sz="2400" i="1" dirty="0" smtClean="0">
                  <a:solidFill>
                    <a:srgbClr val="FFC000"/>
                  </a:solidFill>
                </a:rPr>
                <a:t> b</a:t>
              </a:r>
              <a:endParaRPr lang="en-US" sz="2400" i="1" dirty="0">
                <a:solidFill>
                  <a:srgbClr val="FF6699"/>
                </a:solidFill>
              </a:endParaRPr>
            </a:p>
          </p:txBody>
        </p:sp>
        <p:sp>
          <p:nvSpPr>
            <p:cNvPr id="26" name="Left Brace 25"/>
            <p:cNvSpPr/>
            <p:nvPr/>
          </p:nvSpPr>
          <p:spPr>
            <a:xfrm rot="16200000">
              <a:off x="5846552" y="2745680"/>
              <a:ext cx="152401" cy="1061841"/>
            </a:xfrm>
            <a:prstGeom prst="leftBrace">
              <a:avLst>
                <a:gd name="adj1" fmla="val 40620"/>
                <a:gd name="adj2" fmla="val 50000"/>
              </a:avLst>
            </a:prstGeom>
            <a:ln w="28575">
              <a:solidFill>
                <a:srgbClr val="CC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Rectangle 39"/>
          <p:cNvSpPr/>
          <p:nvPr/>
        </p:nvSpPr>
        <p:spPr>
          <a:xfrm rot="19517281">
            <a:off x="1329381" y="1518226"/>
            <a:ext cx="4320451" cy="4320449"/>
          </a:xfrm>
          <a:prstGeom prst="rect">
            <a:avLst/>
          </a:prstGeom>
          <a:gradFill flip="none" rotWithShape="1">
            <a:gsLst>
              <a:gs pos="100000">
                <a:srgbClr val="92D050"/>
              </a:gs>
              <a:gs pos="0">
                <a:srgbClr val="00B050">
                  <a:alpha val="3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83521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3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6" grpId="0"/>
      <p:bldP spid="62" grpId="0"/>
      <p:bldP spid="13" grpId="0" animBg="1"/>
      <p:bldP spid="19" grpId="0" animBg="1"/>
      <p:bldP spid="20" grpId="0" animBg="1"/>
      <p:bldP spid="27" grpId="0" animBg="1"/>
      <p:bldP spid="27" grpId="1" animBg="1"/>
      <p:bldP spid="35" grpId="0"/>
      <p:bldP spid="36" grpId="0"/>
      <p:bldP spid="37" grpId="0"/>
      <p:bldP spid="38" grpId="0"/>
      <p:bldP spid="39" grpId="0"/>
      <p:bldP spid="41" grpId="0"/>
      <p:bldP spid="42" grpId="0"/>
      <p:bldP spid="43" grpId="0"/>
      <p:bldP spid="25" grpId="0" animBg="1"/>
      <p:bldP spid="45" grpId="0" animBg="1"/>
      <p:bldP spid="28" grpId="0"/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87288" y="2426476"/>
            <a:ext cx="2760712" cy="1078724"/>
            <a:chOff x="302941" y="1017443"/>
            <a:chExt cx="3441554" cy="1344757"/>
          </a:xfrm>
        </p:grpSpPr>
        <p:sp>
          <p:nvSpPr>
            <p:cNvPr id="257" name="Rectangle 3"/>
            <p:cNvSpPr/>
            <p:nvPr/>
          </p:nvSpPr>
          <p:spPr>
            <a:xfrm>
              <a:off x="302941" y="1017443"/>
              <a:ext cx="3441554" cy="1344757"/>
            </a:xfrm>
            <a:custGeom>
              <a:avLst/>
              <a:gdLst>
                <a:gd name="connsiteX0" fmla="*/ 0 w 2819400"/>
                <a:gd name="connsiteY0" fmla="*/ 0 h 1447800"/>
                <a:gd name="connsiteX1" fmla="*/ 2819400 w 2819400"/>
                <a:gd name="connsiteY1" fmla="*/ 0 h 1447800"/>
                <a:gd name="connsiteX2" fmla="*/ 2819400 w 2819400"/>
                <a:gd name="connsiteY2" fmla="*/ 1447800 h 1447800"/>
                <a:gd name="connsiteX3" fmla="*/ 0 w 2819400"/>
                <a:gd name="connsiteY3" fmla="*/ 1447800 h 1447800"/>
                <a:gd name="connsiteX4" fmla="*/ 0 w 2819400"/>
                <a:gd name="connsiteY4" fmla="*/ 0 h 1447800"/>
                <a:gd name="connsiteX0" fmla="*/ 0 w 3747052"/>
                <a:gd name="connsiteY0" fmla="*/ 13252 h 1461052"/>
                <a:gd name="connsiteX1" fmla="*/ 3747052 w 3747052"/>
                <a:gd name="connsiteY1" fmla="*/ 0 h 1461052"/>
                <a:gd name="connsiteX2" fmla="*/ 2819400 w 3747052"/>
                <a:gd name="connsiteY2" fmla="*/ 1461052 h 1461052"/>
                <a:gd name="connsiteX3" fmla="*/ 0 w 3747052"/>
                <a:gd name="connsiteY3" fmla="*/ 1461052 h 1461052"/>
                <a:gd name="connsiteX4" fmla="*/ 0 w 3747052"/>
                <a:gd name="connsiteY4" fmla="*/ 13252 h 1461052"/>
                <a:gd name="connsiteX0" fmla="*/ 1060174 w 3747052"/>
                <a:gd name="connsiteY0" fmla="*/ 0 h 1461052"/>
                <a:gd name="connsiteX1" fmla="*/ 3747052 w 3747052"/>
                <a:gd name="connsiteY1" fmla="*/ 0 h 1461052"/>
                <a:gd name="connsiteX2" fmla="*/ 2819400 w 3747052"/>
                <a:gd name="connsiteY2" fmla="*/ 1461052 h 1461052"/>
                <a:gd name="connsiteX3" fmla="*/ 0 w 3747052"/>
                <a:gd name="connsiteY3" fmla="*/ 1461052 h 1461052"/>
                <a:gd name="connsiteX4" fmla="*/ 1060174 w 3747052"/>
                <a:gd name="connsiteY4" fmla="*/ 0 h 1461052"/>
                <a:gd name="connsiteX0" fmla="*/ 1060174 w 3759005"/>
                <a:gd name="connsiteY0" fmla="*/ 23905 h 1484957"/>
                <a:gd name="connsiteX1" fmla="*/ 3759005 w 3759005"/>
                <a:gd name="connsiteY1" fmla="*/ 0 h 1484957"/>
                <a:gd name="connsiteX2" fmla="*/ 2819400 w 3759005"/>
                <a:gd name="connsiteY2" fmla="*/ 1484957 h 1484957"/>
                <a:gd name="connsiteX3" fmla="*/ 0 w 3759005"/>
                <a:gd name="connsiteY3" fmla="*/ 1484957 h 1484957"/>
                <a:gd name="connsiteX4" fmla="*/ 1060174 w 3759005"/>
                <a:gd name="connsiteY4" fmla="*/ 23905 h 1484957"/>
                <a:gd name="connsiteX0" fmla="*/ 1060174 w 3759005"/>
                <a:gd name="connsiteY0" fmla="*/ 41833 h 1502885"/>
                <a:gd name="connsiteX1" fmla="*/ 3759005 w 3759005"/>
                <a:gd name="connsiteY1" fmla="*/ 0 h 1502885"/>
                <a:gd name="connsiteX2" fmla="*/ 2819400 w 3759005"/>
                <a:gd name="connsiteY2" fmla="*/ 1502885 h 1502885"/>
                <a:gd name="connsiteX3" fmla="*/ 0 w 3759005"/>
                <a:gd name="connsiteY3" fmla="*/ 1502885 h 1502885"/>
                <a:gd name="connsiteX4" fmla="*/ 1060174 w 3759005"/>
                <a:gd name="connsiteY4" fmla="*/ 41833 h 1502885"/>
                <a:gd name="connsiteX0" fmla="*/ 1147412 w 3846243"/>
                <a:gd name="connsiteY0" fmla="*/ 41833 h 1502885"/>
                <a:gd name="connsiteX1" fmla="*/ 3846243 w 3846243"/>
                <a:gd name="connsiteY1" fmla="*/ 0 h 1502885"/>
                <a:gd name="connsiteX2" fmla="*/ 2906638 w 3846243"/>
                <a:gd name="connsiteY2" fmla="*/ 1502885 h 1502885"/>
                <a:gd name="connsiteX3" fmla="*/ 0 w 3846243"/>
                <a:gd name="connsiteY3" fmla="*/ 1498731 h 1502885"/>
                <a:gd name="connsiteX4" fmla="*/ 1147412 w 3846243"/>
                <a:gd name="connsiteY4" fmla="*/ 41833 h 1502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46243" h="1502885">
                  <a:moveTo>
                    <a:pt x="1147412" y="41833"/>
                  </a:moveTo>
                  <a:lnTo>
                    <a:pt x="3846243" y="0"/>
                  </a:lnTo>
                  <a:lnTo>
                    <a:pt x="2906638" y="1502885"/>
                  </a:lnTo>
                  <a:lnTo>
                    <a:pt x="0" y="1498731"/>
                  </a:lnTo>
                  <a:lnTo>
                    <a:pt x="1147412" y="41833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FFFF"/>
                </a:gs>
                <a:gs pos="100000">
                  <a:srgbClr val="00B0F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254000" dist="127000" dir="2700000" algn="ctr" rotWithShape="0">
                <a:schemeClr val="bg1">
                  <a:alpha val="5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9" name="Group 258"/>
            <p:cNvGrpSpPr/>
            <p:nvPr/>
          </p:nvGrpSpPr>
          <p:grpSpPr>
            <a:xfrm>
              <a:off x="892157" y="1207275"/>
              <a:ext cx="2440916" cy="850900"/>
              <a:chOff x="918563" y="1219200"/>
              <a:chExt cx="2440916" cy="850900"/>
            </a:xfrm>
          </p:grpSpPr>
          <p:cxnSp>
            <p:nvCxnSpPr>
              <p:cNvPr id="260" name="Straight Connector 259"/>
              <p:cNvCxnSpPr/>
              <p:nvPr/>
            </p:nvCxnSpPr>
            <p:spPr>
              <a:xfrm flipV="1">
                <a:off x="1041174" y="1219200"/>
                <a:ext cx="585432" cy="85090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flipV="1">
                <a:off x="918563" y="1903911"/>
                <a:ext cx="2115286" cy="12489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 flipV="1">
                <a:off x="1368029" y="1295401"/>
                <a:ext cx="1991450" cy="12488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4" name="Group 263"/>
            <p:cNvGrpSpPr/>
            <p:nvPr/>
          </p:nvGrpSpPr>
          <p:grpSpPr>
            <a:xfrm rot="1336872">
              <a:off x="1221776" y="1393344"/>
              <a:ext cx="325368" cy="259321"/>
              <a:chOff x="1074516" y="1244847"/>
              <a:chExt cx="1116601" cy="889933"/>
            </a:xfrm>
          </p:grpSpPr>
          <p:sp>
            <p:nvSpPr>
              <p:cNvPr id="265" name="Oval 264"/>
              <p:cNvSpPr/>
              <p:nvPr/>
            </p:nvSpPr>
            <p:spPr>
              <a:xfrm rot="18855445">
                <a:off x="1168275" y="1506380"/>
                <a:ext cx="474307" cy="265507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Oval 265"/>
              <p:cNvSpPr/>
              <p:nvPr/>
            </p:nvSpPr>
            <p:spPr>
              <a:xfrm rot="18469683">
                <a:off x="1599844" y="1449596"/>
                <a:ext cx="256746" cy="186874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Freeform 266"/>
              <p:cNvSpPr/>
              <p:nvPr/>
            </p:nvSpPr>
            <p:spPr>
              <a:xfrm>
                <a:off x="1798824" y="1244847"/>
                <a:ext cx="276476" cy="83835"/>
              </a:xfrm>
              <a:custGeom>
                <a:avLst/>
                <a:gdLst>
                  <a:gd name="connsiteX0" fmla="*/ 77227 w 276474"/>
                  <a:gd name="connsiteY0" fmla="*/ 83836 h 83836"/>
                  <a:gd name="connsiteX1" fmla="*/ 6068 w 276474"/>
                  <a:gd name="connsiteY1" fmla="*/ 9119 h 83836"/>
                  <a:gd name="connsiteX2" fmla="*/ 215988 w 276474"/>
                  <a:gd name="connsiteY2" fmla="*/ 5561 h 83836"/>
                  <a:gd name="connsiteX3" fmla="*/ 276474 w 276474"/>
                  <a:gd name="connsiteY3" fmla="*/ 48256 h 83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474" h="83836">
                    <a:moveTo>
                      <a:pt x="77227" y="83836"/>
                    </a:moveTo>
                    <a:cubicBezTo>
                      <a:pt x="30084" y="53000"/>
                      <a:pt x="-17059" y="22165"/>
                      <a:pt x="6068" y="9119"/>
                    </a:cubicBezTo>
                    <a:cubicBezTo>
                      <a:pt x="29195" y="-3927"/>
                      <a:pt x="170920" y="-962"/>
                      <a:pt x="215988" y="5561"/>
                    </a:cubicBezTo>
                    <a:cubicBezTo>
                      <a:pt x="261056" y="12084"/>
                      <a:pt x="268765" y="30170"/>
                      <a:pt x="276474" y="482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Freeform 267"/>
              <p:cNvSpPr/>
              <p:nvPr/>
            </p:nvSpPr>
            <p:spPr>
              <a:xfrm>
                <a:off x="1779640" y="1489903"/>
                <a:ext cx="411477" cy="198827"/>
              </a:xfrm>
              <a:custGeom>
                <a:avLst/>
                <a:gdLst>
                  <a:gd name="connsiteX0" fmla="*/ 76123 w 328739"/>
                  <a:gd name="connsiteY0" fmla="*/ 0 h 169628"/>
                  <a:gd name="connsiteX1" fmla="*/ 8521 w 328739"/>
                  <a:gd name="connsiteY1" fmla="*/ 64044 h 169628"/>
                  <a:gd name="connsiteX2" fmla="*/ 246906 w 328739"/>
                  <a:gd name="connsiteY2" fmla="*/ 42696 h 169628"/>
                  <a:gd name="connsiteX3" fmla="*/ 282486 w 328739"/>
                  <a:gd name="connsiteY3" fmla="*/ 152993 h 169628"/>
                  <a:gd name="connsiteX4" fmla="*/ 328739 w 328739"/>
                  <a:gd name="connsiteY4" fmla="*/ 167225 h 169628"/>
                  <a:gd name="connsiteX0" fmla="*/ 74198 w 326814"/>
                  <a:gd name="connsiteY0" fmla="*/ 103677 h 282196"/>
                  <a:gd name="connsiteX1" fmla="*/ 6596 w 326814"/>
                  <a:gd name="connsiteY1" fmla="*/ 167721 h 282196"/>
                  <a:gd name="connsiteX2" fmla="*/ 214967 w 326814"/>
                  <a:gd name="connsiteY2" fmla="*/ 943 h 282196"/>
                  <a:gd name="connsiteX3" fmla="*/ 280561 w 326814"/>
                  <a:gd name="connsiteY3" fmla="*/ 256670 h 282196"/>
                  <a:gd name="connsiteX4" fmla="*/ 326814 w 326814"/>
                  <a:gd name="connsiteY4" fmla="*/ 270902 h 282196"/>
                  <a:gd name="connsiteX0" fmla="*/ 74198 w 326814"/>
                  <a:gd name="connsiteY0" fmla="*/ 102764 h 270092"/>
                  <a:gd name="connsiteX1" fmla="*/ 6596 w 326814"/>
                  <a:gd name="connsiteY1" fmla="*/ 166808 h 270092"/>
                  <a:gd name="connsiteX2" fmla="*/ 214967 w 326814"/>
                  <a:gd name="connsiteY2" fmla="*/ 30 h 270092"/>
                  <a:gd name="connsiteX3" fmla="*/ 239055 w 326814"/>
                  <a:gd name="connsiteY3" fmla="*/ 154466 h 270092"/>
                  <a:gd name="connsiteX4" fmla="*/ 326814 w 326814"/>
                  <a:gd name="connsiteY4" fmla="*/ 269989 h 270092"/>
                  <a:gd name="connsiteX0" fmla="*/ 74198 w 405831"/>
                  <a:gd name="connsiteY0" fmla="*/ 102761 h 198633"/>
                  <a:gd name="connsiteX1" fmla="*/ 6596 w 405831"/>
                  <a:gd name="connsiteY1" fmla="*/ 166805 h 198633"/>
                  <a:gd name="connsiteX2" fmla="*/ 214967 w 405831"/>
                  <a:gd name="connsiteY2" fmla="*/ 27 h 198633"/>
                  <a:gd name="connsiteX3" fmla="*/ 239055 w 405831"/>
                  <a:gd name="connsiteY3" fmla="*/ 154463 h 198633"/>
                  <a:gd name="connsiteX4" fmla="*/ 405832 w 405831"/>
                  <a:gd name="connsiteY4" fmla="*/ 198173 h 198633"/>
                  <a:gd name="connsiteX0" fmla="*/ 106502 w 438135"/>
                  <a:gd name="connsiteY0" fmla="*/ 103996 h 199868"/>
                  <a:gd name="connsiteX1" fmla="*/ 4315 w 438135"/>
                  <a:gd name="connsiteY1" fmla="*/ 83626 h 199868"/>
                  <a:gd name="connsiteX2" fmla="*/ 247271 w 438135"/>
                  <a:gd name="connsiteY2" fmla="*/ 1262 h 199868"/>
                  <a:gd name="connsiteX3" fmla="*/ 271359 w 438135"/>
                  <a:gd name="connsiteY3" fmla="*/ 155698 h 199868"/>
                  <a:gd name="connsiteX4" fmla="*/ 438136 w 438135"/>
                  <a:gd name="connsiteY4" fmla="*/ 199408 h 199868"/>
                  <a:gd name="connsiteX0" fmla="*/ 38717 w 460449"/>
                  <a:gd name="connsiteY0" fmla="*/ 269620 h 272823"/>
                  <a:gd name="connsiteX1" fmla="*/ 26629 w 460449"/>
                  <a:gd name="connsiteY1" fmla="*/ 84182 h 272823"/>
                  <a:gd name="connsiteX2" fmla="*/ 269585 w 460449"/>
                  <a:gd name="connsiteY2" fmla="*/ 1818 h 272823"/>
                  <a:gd name="connsiteX3" fmla="*/ 293673 w 460449"/>
                  <a:gd name="connsiteY3" fmla="*/ 156254 h 272823"/>
                  <a:gd name="connsiteX4" fmla="*/ 460450 w 460449"/>
                  <a:gd name="connsiteY4" fmla="*/ 199964 h 272823"/>
                  <a:gd name="connsiteX0" fmla="*/ 12687 w 434419"/>
                  <a:gd name="connsiteY0" fmla="*/ 268117 h 272075"/>
                  <a:gd name="connsiteX1" fmla="*/ 104234 w 434419"/>
                  <a:gd name="connsiteY1" fmla="*/ 119076 h 272075"/>
                  <a:gd name="connsiteX2" fmla="*/ 243555 w 434419"/>
                  <a:gd name="connsiteY2" fmla="*/ 315 h 272075"/>
                  <a:gd name="connsiteX3" fmla="*/ 267643 w 434419"/>
                  <a:gd name="connsiteY3" fmla="*/ 154751 h 272075"/>
                  <a:gd name="connsiteX4" fmla="*/ 434420 w 434419"/>
                  <a:gd name="connsiteY4" fmla="*/ 198461 h 272075"/>
                  <a:gd name="connsiteX0" fmla="*/ 14948 w 411477"/>
                  <a:gd name="connsiteY0" fmla="*/ 40817 h 198825"/>
                  <a:gd name="connsiteX1" fmla="*/ 81292 w 411477"/>
                  <a:gd name="connsiteY1" fmla="*/ 118980 h 198825"/>
                  <a:gd name="connsiteX2" fmla="*/ 220613 w 411477"/>
                  <a:gd name="connsiteY2" fmla="*/ 219 h 198825"/>
                  <a:gd name="connsiteX3" fmla="*/ 244701 w 411477"/>
                  <a:gd name="connsiteY3" fmla="*/ 154655 h 198825"/>
                  <a:gd name="connsiteX4" fmla="*/ 411478 w 411477"/>
                  <a:gd name="connsiteY4" fmla="*/ 198365 h 198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1477" h="198825">
                    <a:moveTo>
                      <a:pt x="14948" y="40817"/>
                    </a:moveTo>
                    <a:cubicBezTo>
                      <a:pt x="-33085" y="69281"/>
                      <a:pt x="47015" y="125746"/>
                      <a:pt x="81292" y="118980"/>
                    </a:cubicBezTo>
                    <a:cubicBezTo>
                      <a:pt x="115569" y="112214"/>
                      <a:pt x="193378" y="-5727"/>
                      <a:pt x="220613" y="219"/>
                    </a:cubicBezTo>
                    <a:cubicBezTo>
                      <a:pt x="247848" y="6165"/>
                      <a:pt x="212890" y="121631"/>
                      <a:pt x="244701" y="154655"/>
                    </a:cubicBezTo>
                    <a:cubicBezTo>
                      <a:pt x="276512" y="187679"/>
                      <a:pt x="395171" y="201626"/>
                      <a:pt x="411478" y="198365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Freeform 268"/>
              <p:cNvSpPr/>
              <p:nvPr/>
            </p:nvSpPr>
            <p:spPr>
              <a:xfrm>
                <a:off x="1341346" y="1635775"/>
                <a:ext cx="387833" cy="407359"/>
              </a:xfrm>
              <a:custGeom>
                <a:avLst/>
                <a:gdLst>
                  <a:gd name="connsiteX0" fmla="*/ 359356 w 359356"/>
                  <a:gd name="connsiteY0" fmla="*/ 6036 h 326254"/>
                  <a:gd name="connsiteX1" fmla="*/ 288196 w 359356"/>
                  <a:gd name="connsiteY1" fmla="*/ 55848 h 326254"/>
                  <a:gd name="connsiteX2" fmla="*/ 113855 w 359356"/>
                  <a:gd name="connsiteY2" fmla="*/ 6036 h 326254"/>
                  <a:gd name="connsiteX3" fmla="*/ 113855 w 359356"/>
                  <a:gd name="connsiteY3" fmla="*/ 223073 h 326254"/>
                  <a:gd name="connsiteX4" fmla="*/ 0 w 359356"/>
                  <a:gd name="connsiteY4" fmla="*/ 326254 h 326254"/>
                  <a:gd name="connsiteX0" fmla="*/ 387833 w 387833"/>
                  <a:gd name="connsiteY0" fmla="*/ 6036 h 405380"/>
                  <a:gd name="connsiteX1" fmla="*/ 316673 w 387833"/>
                  <a:gd name="connsiteY1" fmla="*/ 55848 h 405380"/>
                  <a:gd name="connsiteX2" fmla="*/ 142332 w 387833"/>
                  <a:gd name="connsiteY2" fmla="*/ 6036 h 405380"/>
                  <a:gd name="connsiteX3" fmla="*/ 142332 w 387833"/>
                  <a:gd name="connsiteY3" fmla="*/ 223073 h 405380"/>
                  <a:gd name="connsiteX4" fmla="*/ -1 w 387833"/>
                  <a:gd name="connsiteY4" fmla="*/ 405379 h 405380"/>
                  <a:gd name="connsiteX0" fmla="*/ 387833 w 387833"/>
                  <a:gd name="connsiteY0" fmla="*/ 8013 h 407357"/>
                  <a:gd name="connsiteX1" fmla="*/ 316673 w 387833"/>
                  <a:gd name="connsiteY1" fmla="*/ 57825 h 407357"/>
                  <a:gd name="connsiteX2" fmla="*/ 142332 w 387833"/>
                  <a:gd name="connsiteY2" fmla="*/ 8013 h 407357"/>
                  <a:gd name="connsiteX3" fmla="*/ 162353 w 387833"/>
                  <a:gd name="connsiteY3" fmla="*/ 260031 h 407357"/>
                  <a:gd name="connsiteX4" fmla="*/ -1 w 387833"/>
                  <a:gd name="connsiteY4" fmla="*/ 407356 h 407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7833" h="407357">
                    <a:moveTo>
                      <a:pt x="387833" y="8013"/>
                    </a:moveTo>
                    <a:cubicBezTo>
                      <a:pt x="372711" y="32919"/>
                      <a:pt x="357590" y="57825"/>
                      <a:pt x="316673" y="57825"/>
                    </a:cubicBezTo>
                    <a:cubicBezTo>
                      <a:pt x="275756" y="57825"/>
                      <a:pt x="168052" y="-25688"/>
                      <a:pt x="142332" y="8013"/>
                    </a:cubicBezTo>
                    <a:cubicBezTo>
                      <a:pt x="116612" y="41714"/>
                      <a:pt x="186075" y="193474"/>
                      <a:pt x="162353" y="260031"/>
                    </a:cubicBezTo>
                    <a:cubicBezTo>
                      <a:pt x="138631" y="326588"/>
                      <a:pt x="18975" y="391938"/>
                      <a:pt x="-1" y="4073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Freeform 269"/>
              <p:cNvSpPr/>
              <p:nvPr/>
            </p:nvSpPr>
            <p:spPr>
              <a:xfrm>
                <a:off x="1074516" y="1600945"/>
                <a:ext cx="615521" cy="533835"/>
              </a:xfrm>
              <a:custGeom>
                <a:avLst/>
                <a:gdLst>
                  <a:gd name="connsiteX0" fmla="*/ 430515 w 430515"/>
                  <a:gd name="connsiteY0" fmla="*/ 35725 h 366617"/>
                  <a:gd name="connsiteX1" fmla="*/ 377145 w 430515"/>
                  <a:gd name="connsiteY1" fmla="*/ 46399 h 366617"/>
                  <a:gd name="connsiteX2" fmla="*/ 238384 w 430515"/>
                  <a:gd name="connsiteY2" fmla="*/ 145 h 366617"/>
                  <a:gd name="connsiteX3" fmla="*/ 106739 w 430515"/>
                  <a:gd name="connsiteY3" fmla="*/ 64189 h 366617"/>
                  <a:gd name="connsiteX4" fmla="*/ 131645 w 430515"/>
                  <a:gd name="connsiteY4" fmla="*/ 288342 h 366617"/>
                  <a:gd name="connsiteX5" fmla="*/ 0 w 430515"/>
                  <a:gd name="connsiteY5" fmla="*/ 366617 h 366617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261151 w 560021"/>
                  <a:gd name="connsiteY4" fmla="*/ 288342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2616 w 560021"/>
                  <a:gd name="connsiteY4" fmla="*/ 318668 h 406463"/>
                  <a:gd name="connsiteX5" fmla="*/ 0 w 560021"/>
                  <a:gd name="connsiteY5" fmla="*/ 406463 h 406463"/>
                  <a:gd name="connsiteX0" fmla="*/ 615523 w 615523"/>
                  <a:gd name="connsiteY0" fmla="*/ 35725 h 533833"/>
                  <a:gd name="connsiteX1" fmla="*/ 562153 w 615523"/>
                  <a:gd name="connsiteY1" fmla="*/ 46399 h 533833"/>
                  <a:gd name="connsiteX2" fmla="*/ 423392 w 615523"/>
                  <a:gd name="connsiteY2" fmla="*/ 145 h 533833"/>
                  <a:gd name="connsiteX3" fmla="*/ 212050 w 615523"/>
                  <a:gd name="connsiteY3" fmla="*/ 64188 h 533833"/>
                  <a:gd name="connsiteX4" fmla="*/ 248118 w 615523"/>
                  <a:gd name="connsiteY4" fmla="*/ 318668 h 533833"/>
                  <a:gd name="connsiteX5" fmla="*/ 0 w 615523"/>
                  <a:gd name="connsiteY5" fmla="*/ 533834 h 53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15523" h="533833">
                    <a:moveTo>
                      <a:pt x="615523" y="35725"/>
                    </a:moveTo>
                    <a:cubicBezTo>
                      <a:pt x="604849" y="44027"/>
                      <a:pt x="594175" y="52329"/>
                      <a:pt x="562153" y="46399"/>
                    </a:cubicBezTo>
                    <a:cubicBezTo>
                      <a:pt x="530131" y="40469"/>
                      <a:pt x="481743" y="-2820"/>
                      <a:pt x="423392" y="145"/>
                    </a:cubicBezTo>
                    <a:cubicBezTo>
                      <a:pt x="365042" y="3110"/>
                      <a:pt x="241262" y="11101"/>
                      <a:pt x="212050" y="64188"/>
                    </a:cubicBezTo>
                    <a:cubicBezTo>
                      <a:pt x="182838" y="117275"/>
                      <a:pt x="283460" y="240394"/>
                      <a:pt x="248118" y="318668"/>
                    </a:cubicBezTo>
                    <a:cubicBezTo>
                      <a:pt x="212776" y="396942"/>
                      <a:pt x="56927" y="519899"/>
                      <a:pt x="0" y="533834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Freeform 270"/>
              <p:cNvSpPr/>
              <p:nvPr/>
            </p:nvSpPr>
            <p:spPr>
              <a:xfrm>
                <a:off x="1821057" y="1306931"/>
                <a:ext cx="291954" cy="159245"/>
              </a:xfrm>
              <a:custGeom>
                <a:avLst/>
                <a:gdLst>
                  <a:gd name="connsiteX0" fmla="*/ 40050 w 224885"/>
                  <a:gd name="connsiteY0" fmla="*/ 6195 h 180073"/>
                  <a:gd name="connsiteX1" fmla="*/ 912 w 224885"/>
                  <a:gd name="connsiteY1" fmla="*/ 98703 h 180073"/>
                  <a:gd name="connsiteX2" fmla="*/ 64955 w 224885"/>
                  <a:gd name="connsiteY2" fmla="*/ 155630 h 180073"/>
                  <a:gd name="connsiteX3" fmla="*/ 164579 w 224885"/>
                  <a:gd name="connsiteY3" fmla="*/ 130725 h 180073"/>
                  <a:gd name="connsiteX4" fmla="*/ 217948 w 224885"/>
                  <a:gd name="connsiteY4" fmla="*/ 176978 h 180073"/>
                  <a:gd name="connsiteX5" fmla="*/ 203716 w 224885"/>
                  <a:gd name="connsiteY5" fmla="*/ 27543 h 180073"/>
                  <a:gd name="connsiteX6" fmla="*/ 40050 w 224885"/>
                  <a:gd name="connsiteY6" fmla="*/ 6195 h 180073"/>
                  <a:gd name="connsiteX0" fmla="*/ 40050 w 291952"/>
                  <a:gd name="connsiteY0" fmla="*/ 5340 h 159245"/>
                  <a:gd name="connsiteX1" fmla="*/ 912 w 291952"/>
                  <a:gd name="connsiteY1" fmla="*/ 97848 h 159245"/>
                  <a:gd name="connsiteX2" fmla="*/ 64955 w 291952"/>
                  <a:gd name="connsiteY2" fmla="*/ 154775 h 159245"/>
                  <a:gd name="connsiteX3" fmla="*/ 164579 w 291952"/>
                  <a:gd name="connsiteY3" fmla="*/ 129870 h 159245"/>
                  <a:gd name="connsiteX4" fmla="*/ 291397 w 291952"/>
                  <a:gd name="connsiteY4" fmla="*/ 155143 h 159245"/>
                  <a:gd name="connsiteX5" fmla="*/ 203716 w 291952"/>
                  <a:gd name="connsiteY5" fmla="*/ 26688 h 159245"/>
                  <a:gd name="connsiteX6" fmla="*/ 40050 w 291952"/>
                  <a:gd name="connsiteY6" fmla="*/ 5340 h 159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1952" h="159245">
                    <a:moveTo>
                      <a:pt x="40050" y="5340"/>
                    </a:moveTo>
                    <a:cubicBezTo>
                      <a:pt x="6249" y="17200"/>
                      <a:pt x="-3239" y="72942"/>
                      <a:pt x="912" y="97848"/>
                    </a:cubicBezTo>
                    <a:cubicBezTo>
                      <a:pt x="5063" y="122754"/>
                      <a:pt x="37677" y="149438"/>
                      <a:pt x="64955" y="154775"/>
                    </a:cubicBezTo>
                    <a:cubicBezTo>
                      <a:pt x="92233" y="160112"/>
                      <a:pt x="126839" y="129809"/>
                      <a:pt x="164579" y="129870"/>
                    </a:cubicBezTo>
                    <a:cubicBezTo>
                      <a:pt x="202319" y="129931"/>
                      <a:pt x="284874" y="172340"/>
                      <a:pt x="291397" y="155143"/>
                    </a:cubicBezTo>
                    <a:cubicBezTo>
                      <a:pt x="297920" y="137946"/>
                      <a:pt x="245607" y="51655"/>
                      <a:pt x="203716" y="26688"/>
                    </a:cubicBezTo>
                    <a:cubicBezTo>
                      <a:pt x="161825" y="1721"/>
                      <a:pt x="73851" y="-6520"/>
                      <a:pt x="40050" y="534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2" name="Group 271"/>
            <p:cNvGrpSpPr/>
            <p:nvPr/>
          </p:nvGrpSpPr>
          <p:grpSpPr>
            <a:xfrm rot="1336872">
              <a:off x="1161617" y="1487992"/>
              <a:ext cx="325368" cy="259321"/>
              <a:chOff x="1074516" y="1244847"/>
              <a:chExt cx="1116601" cy="889933"/>
            </a:xfrm>
          </p:grpSpPr>
          <p:sp>
            <p:nvSpPr>
              <p:cNvPr id="273" name="Oval 272"/>
              <p:cNvSpPr/>
              <p:nvPr/>
            </p:nvSpPr>
            <p:spPr>
              <a:xfrm rot="18855445">
                <a:off x="1168275" y="1506380"/>
                <a:ext cx="474307" cy="265507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Oval 273"/>
              <p:cNvSpPr/>
              <p:nvPr/>
            </p:nvSpPr>
            <p:spPr>
              <a:xfrm rot="18469683">
                <a:off x="1599844" y="1449596"/>
                <a:ext cx="256746" cy="186874"/>
              </a:xfrm>
              <a:prstGeom prst="ellipse">
                <a:avLst/>
              </a:pr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5" name="Freeform 274"/>
              <p:cNvSpPr/>
              <p:nvPr/>
            </p:nvSpPr>
            <p:spPr>
              <a:xfrm>
                <a:off x="1798824" y="1244847"/>
                <a:ext cx="276476" cy="83835"/>
              </a:xfrm>
              <a:custGeom>
                <a:avLst/>
                <a:gdLst>
                  <a:gd name="connsiteX0" fmla="*/ 77227 w 276474"/>
                  <a:gd name="connsiteY0" fmla="*/ 83836 h 83836"/>
                  <a:gd name="connsiteX1" fmla="*/ 6068 w 276474"/>
                  <a:gd name="connsiteY1" fmla="*/ 9119 h 83836"/>
                  <a:gd name="connsiteX2" fmla="*/ 215988 w 276474"/>
                  <a:gd name="connsiteY2" fmla="*/ 5561 h 83836"/>
                  <a:gd name="connsiteX3" fmla="*/ 276474 w 276474"/>
                  <a:gd name="connsiteY3" fmla="*/ 48256 h 83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474" h="83836">
                    <a:moveTo>
                      <a:pt x="77227" y="83836"/>
                    </a:moveTo>
                    <a:cubicBezTo>
                      <a:pt x="30084" y="53000"/>
                      <a:pt x="-17059" y="22165"/>
                      <a:pt x="6068" y="9119"/>
                    </a:cubicBezTo>
                    <a:cubicBezTo>
                      <a:pt x="29195" y="-3927"/>
                      <a:pt x="170920" y="-962"/>
                      <a:pt x="215988" y="5561"/>
                    </a:cubicBezTo>
                    <a:cubicBezTo>
                      <a:pt x="261056" y="12084"/>
                      <a:pt x="268765" y="30170"/>
                      <a:pt x="276474" y="482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Freeform 275"/>
              <p:cNvSpPr/>
              <p:nvPr/>
            </p:nvSpPr>
            <p:spPr>
              <a:xfrm>
                <a:off x="1779640" y="1489903"/>
                <a:ext cx="411477" cy="198827"/>
              </a:xfrm>
              <a:custGeom>
                <a:avLst/>
                <a:gdLst>
                  <a:gd name="connsiteX0" fmla="*/ 76123 w 328739"/>
                  <a:gd name="connsiteY0" fmla="*/ 0 h 169628"/>
                  <a:gd name="connsiteX1" fmla="*/ 8521 w 328739"/>
                  <a:gd name="connsiteY1" fmla="*/ 64044 h 169628"/>
                  <a:gd name="connsiteX2" fmla="*/ 246906 w 328739"/>
                  <a:gd name="connsiteY2" fmla="*/ 42696 h 169628"/>
                  <a:gd name="connsiteX3" fmla="*/ 282486 w 328739"/>
                  <a:gd name="connsiteY3" fmla="*/ 152993 h 169628"/>
                  <a:gd name="connsiteX4" fmla="*/ 328739 w 328739"/>
                  <a:gd name="connsiteY4" fmla="*/ 167225 h 169628"/>
                  <a:gd name="connsiteX0" fmla="*/ 74198 w 326814"/>
                  <a:gd name="connsiteY0" fmla="*/ 103677 h 282196"/>
                  <a:gd name="connsiteX1" fmla="*/ 6596 w 326814"/>
                  <a:gd name="connsiteY1" fmla="*/ 167721 h 282196"/>
                  <a:gd name="connsiteX2" fmla="*/ 214967 w 326814"/>
                  <a:gd name="connsiteY2" fmla="*/ 943 h 282196"/>
                  <a:gd name="connsiteX3" fmla="*/ 280561 w 326814"/>
                  <a:gd name="connsiteY3" fmla="*/ 256670 h 282196"/>
                  <a:gd name="connsiteX4" fmla="*/ 326814 w 326814"/>
                  <a:gd name="connsiteY4" fmla="*/ 270902 h 282196"/>
                  <a:gd name="connsiteX0" fmla="*/ 74198 w 326814"/>
                  <a:gd name="connsiteY0" fmla="*/ 102764 h 270092"/>
                  <a:gd name="connsiteX1" fmla="*/ 6596 w 326814"/>
                  <a:gd name="connsiteY1" fmla="*/ 166808 h 270092"/>
                  <a:gd name="connsiteX2" fmla="*/ 214967 w 326814"/>
                  <a:gd name="connsiteY2" fmla="*/ 30 h 270092"/>
                  <a:gd name="connsiteX3" fmla="*/ 239055 w 326814"/>
                  <a:gd name="connsiteY3" fmla="*/ 154466 h 270092"/>
                  <a:gd name="connsiteX4" fmla="*/ 326814 w 326814"/>
                  <a:gd name="connsiteY4" fmla="*/ 269989 h 270092"/>
                  <a:gd name="connsiteX0" fmla="*/ 74198 w 405831"/>
                  <a:gd name="connsiteY0" fmla="*/ 102761 h 198633"/>
                  <a:gd name="connsiteX1" fmla="*/ 6596 w 405831"/>
                  <a:gd name="connsiteY1" fmla="*/ 166805 h 198633"/>
                  <a:gd name="connsiteX2" fmla="*/ 214967 w 405831"/>
                  <a:gd name="connsiteY2" fmla="*/ 27 h 198633"/>
                  <a:gd name="connsiteX3" fmla="*/ 239055 w 405831"/>
                  <a:gd name="connsiteY3" fmla="*/ 154463 h 198633"/>
                  <a:gd name="connsiteX4" fmla="*/ 405832 w 405831"/>
                  <a:gd name="connsiteY4" fmla="*/ 198173 h 198633"/>
                  <a:gd name="connsiteX0" fmla="*/ 106502 w 438135"/>
                  <a:gd name="connsiteY0" fmla="*/ 103996 h 199868"/>
                  <a:gd name="connsiteX1" fmla="*/ 4315 w 438135"/>
                  <a:gd name="connsiteY1" fmla="*/ 83626 h 199868"/>
                  <a:gd name="connsiteX2" fmla="*/ 247271 w 438135"/>
                  <a:gd name="connsiteY2" fmla="*/ 1262 h 199868"/>
                  <a:gd name="connsiteX3" fmla="*/ 271359 w 438135"/>
                  <a:gd name="connsiteY3" fmla="*/ 155698 h 199868"/>
                  <a:gd name="connsiteX4" fmla="*/ 438136 w 438135"/>
                  <a:gd name="connsiteY4" fmla="*/ 199408 h 199868"/>
                  <a:gd name="connsiteX0" fmla="*/ 38717 w 460449"/>
                  <a:gd name="connsiteY0" fmla="*/ 269620 h 272823"/>
                  <a:gd name="connsiteX1" fmla="*/ 26629 w 460449"/>
                  <a:gd name="connsiteY1" fmla="*/ 84182 h 272823"/>
                  <a:gd name="connsiteX2" fmla="*/ 269585 w 460449"/>
                  <a:gd name="connsiteY2" fmla="*/ 1818 h 272823"/>
                  <a:gd name="connsiteX3" fmla="*/ 293673 w 460449"/>
                  <a:gd name="connsiteY3" fmla="*/ 156254 h 272823"/>
                  <a:gd name="connsiteX4" fmla="*/ 460450 w 460449"/>
                  <a:gd name="connsiteY4" fmla="*/ 199964 h 272823"/>
                  <a:gd name="connsiteX0" fmla="*/ 12687 w 434419"/>
                  <a:gd name="connsiteY0" fmla="*/ 268117 h 272075"/>
                  <a:gd name="connsiteX1" fmla="*/ 104234 w 434419"/>
                  <a:gd name="connsiteY1" fmla="*/ 119076 h 272075"/>
                  <a:gd name="connsiteX2" fmla="*/ 243555 w 434419"/>
                  <a:gd name="connsiteY2" fmla="*/ 315 h 272075"/>
                  <a:gd name="connsiteX3" fmla="*/ 267643 w 434419"/>
                  <a:gd name="connsiteY3" fmla="*/ 154751 h 272075"/>
                  <a:gd name="connsiteX4" fmla="*/ 434420 w 434419"/>
                  <a:gd name="connsiteY4" fmla="*/ 198461 h 272075"/>
                  <a:gd name="connsiteX0" fmla="*/ 14948 w 411477"/>
                  <a:gd name="connsiteY0" fmla="*/ 40817 h 198825"/>
                  <a:gd name="connsiteX1" fmla="*/ 81292 w 411477"/>
                  <a:gd name="connsiteY1" fmla="*/ 118980 h 198825"/>
                  <a:gd name="connsiteX2" fmla="*/ 220613 w 411477"/>
                  <a:gd name="connsiteY2" fmla="*/ 219 h 198825"/>
                  <a:gd name="connsiteX3" fmla="*/ 244701 w 411477"/>
                  <a:gd name="connsiteY3" fmla="*/ 154655 h 198825"/>
                  <a:gd name="connsiteX4" fmla="*/ 411478 w 411477"/>
                  <a:gd name="connsiteY4" fmla="*/ 198365 h 198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1477" h="198825">
                    <a:moveTo>
                      <a:pt x="14948" y="40817"/>
                    </a:moveTo>
                    <a:cubicBezTo>
                      <a:pt x="-33085" y="69281"/>
                      <a:pt x="47015" y="125746"/>
                      <a:pt x="81292" y="118980"/>
                    </a:cubicBezTo>
                    <a:cubicBezTo>
                      <a:pt x="115569" y="112214"/>
                      <a:pt x="193378" y="-5727"/>
                      <a:pt x="220613" y="219"/>
                    </a:cubicBezTo>
                    <a:cubicBezTo>
                      <a:pt x="247848" y="6165"/>
                      <a:pt x="212890" y="121631"/>
                      <a:pt x="244701" y="154655"/>
                    </a:cubicBezTo>
                    <a:cubicBezTo>
                      <a:pt x="276512" y="187679"/>
                      <a:pt x="395171" y="201626"/>
                      <a:pt x="411478" y="198365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Freeform 276"/>
              <p:cNvSpPr/>
              <p:nvPr/>
            </p:nvSpPr>
            <p:spPr>
              <a:xfrm>
                <a:off x="1341346" y="1635775"/>
                <a:ext cx="387833" cy="407359"/>
              </a:xfrm>
              <a:custGeom>
                <a:avLst/>
                <a:gdLst>
                  <a:gd name="connsiteX0" fmla="*/ 359356 w 359356"/>
                  <a:gd name="connsiteY0" fmla="*/ 6036 h 326254"/>
                  <a:gd name="connsiteX1" fmla="*/ 288196 w 359356"/>
                  <a:gd name="connsiteY1" fmla="*/ 55848 h 326254"/>
                  <a:gd name="connsiteX2" fmla="*/ 113855 w 359356"/>
                  <a:gd name="connsiteY2" fmla="*/ 6036 h 326254"/>
                  <a:gd name="connsiteX3" fmla="*/ 113855 w 359356"/>
                  <a:gd name="connsiteY3" fmla="*/ 223073 h 326254"/>
                  <a:gd name="connsiteX4" fmla="*/ 0 w 359356"/>
                  <a:gd name="connsiteY4" fmla="*/ 326254 h 326254"/>
                  <a:gd name="connsiteX0" fmla="*/ 387833 w 387833"/>
                  <a:gd name="connsiteY0" fmla="*/ 6036 h 405380"/>
                  <a:gd name="connsiteX1" fmla="*/ 316673 w 387833"/>
                  <a:gd name="connsiteY1" fmla="*/ 55848 h 405380"/>
                  <a:gd name="connsiteX2" fmla="*/ 142332 w 387833"/>
                  <a:gd name="connsiteY2" fmla="*/ 6036 h 405380"/>
                  <a:gd name="connsiteX3" fmla="*/ 142332 w 387833"/>
                  <a:gd name="connsiteY3" fmla="*/ 223073 h 405380"/>
                  <a:gd name="connsiteX4" fmla="*/ -1 w 387833"/>
                  <a:gd name="connsiteY4" fmla="*/ 405379 h 405380"/>
                  <a:gd name="connsiteX0" fmla="*/ 387833 w 387833"/>
                  <a:gd name="connsiteY0" fmla="*/ 8013 h 407357"/>
                  <a:gd name="connsiteX1" fmla="*/ 316673 w 387833"/>
                  <a:gd name="connsiteY1" fmla="*/ 57825 h 407357"/>
                  <a:gd name="connsiteX2" fmla="*/ 142332 w 387833"/>
                  <a:gd name="connsiteY2" fmla="*/ 8013 h 407357"/>
                  <a:gd name="connsiteX3" fmla="*/ 162353 w 387833"/>
                  <a:gd name="connsiteY3" fmla="*/ 260031 h 407357"/>
                  <a:gd name="connsiteX4" fmla="*/ -1 w 387833"/>
                  <a:gd name="connsiteY4" fmla="*/ 407356 h 407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7833" h="407357">
                    <a:moveTo>
                      <a:pt x="387833" y="8013"/>
                    </a:moveTo>
                    <a:cubicBezTo>
                      <a:pt x="372711" y="32919"/>
                      <a:pt x="357590" y="57825"/>
                      <a:pt x="316673" y="57825"/>
                    </a:cubicBezTo>
                    <a:cubicBezTo>
                      <a:pt x="275756" y="57825"/>
                      <a:pt x="168052" y="-25688"/>
                      <a:pt x="142332" y="8013"/>
                    </a:cubicBezTo>
                    <a:cubicBezTo>
                      <a:pt x="116612" y="41714"/>
                      <a:pt x="186075" y="193474"/>
                      <a:pt x="162353" y="260031"/>
                    </a:cubicBezTo>
                    <a:cubicBezTo>
                      <a:pt x="138631" y="326588"/>
                      <a:pt x="18975" y="391938"/>
                      <a:pt x="-1" y="407356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Freeform 277"/>
              <p:cNvSpPr/>
              <p:nvPr/>
            </p:nvSpPr>
            <p:spPr>
              <a:xfrm>
                <a:off x="1074516" y="1600945"/>
                <a:ext cx="615521" cy="533835"/>
              </a:xfrm>
              <a:custGeom>
                <a:avLst/>
                <a:gdLst>
                  <a:gd name="connsiteX0" fmla="*/ 430515 w 430515"/>
                  <a:gd name="connsiteY0" fmla="*/ 35725 h 366617"/>
                  <a:gd name="connsiteX1" fmla="*/ 377145 w 430515"/>
                  <a:gd name="connsiteY1" fmla="*/ 46399 h 366617"/>
                  <a:gd name="connsiteX2" fmla="*/ 238384 w 430515"/>
                  <a:gd name="connsiteY2" fmla="*/ 145 h 366617"/>
                  <a:gd name="connsiteX3" fmla="*/ 106739 w 430515"/>
                  <a:gd name="connsiteY3" fmla="*/ 64189 h 366617"/>
                  <a:gd name="connsiteX4" fmla="*/ 131645 w 430515"/>
                  <a:gd name="connsiteY4" fmla="*/ 288342 h 366617"/>
                  <a:gd name="connsiteX5" fmla="*/ 0 w 430515"/>
                  <a:gd name="connsiteY5" fmla="*/ 366617 h 366617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261151 w 560021"/>
                  <a:gd name="connsiteY4" fmla="*/ 288342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236245 w 560021"/>
                  <a:gd name="connsiteY3" fmla="*/ 64189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1415 w 560021"/>
                  <a:gd name="connsiteY4" fmla="*/ 278379 h 406463"/>
                  <a:gd name="connsiteX5" fmla="*/ 0 w 560021"/>
                  <a:gd name="connsiteY5" fmla="*/ 406463 h 406463"/>
                  <a:gd name="connsiteX0" fmla="*/ 560021 w 560021"/>
                  <a:gd name="connsiteY0" fmla="*/ 35725 h 406463"/>
                  <a:gd name="connsiteX1" fmla="*/ 506651 w 560021"/>
                  <a:gd name="connsiteY1" fmla="*/ 46399 h 406463"/>
                  <a:gd name="connsiteX2" fmla="*/ 367890 w 560021"/>
                  <a:gd name="connsiteY2" fmla="*/ 145 h 406463"/>
                  <a:gd name="connsiteX3" fmla="*/ 156548 w 560021"/>
                  <a:gd name="connsiteY3" fmla="*/ 64188 h 406463"/>
                  <a:gd name="connsiteX4" fmla="*/ 192616 w 560021"/>
                  <a:gd name="connsiteY4" fmla="*/ 318668 h 406463"/>
                  <a:gd name="connsiteX5" fmla="*/ 0 w 560021"/>
                  <a:gd name="connsiteY5" fmla="*/ 406463 h 406463"/>
                  <a:gd name="connsiteX0" fmla="*/ 615523 w 615523"/>
                  <a:gd name="connsiteY0" fmla="*/ 35725 h 533833"/>
                  <a:gd name="connsiteX1" fmla="*/ 562153 w 615523"/>
                  <a:gd name="connsiteY1" fmla="*/ 46399 h 533833"/>
                  <a:gd name="connsiteX2" fmla="*/ 423392 w 615523"/>
                  <a:gd name="connsiteY2" fmla="*/ 145 h 533833"/>
                  <a:gd name="connsiteX3" fmla="*/ 212050 w 615523"/>
                  <a:gd name="connsiteY3" fmla="*/ 64188 h 533833"/>
                  <a:gd name="connsiteX4" fmla="*/ 248118 w 615523"/>
                  <a:gd name="connsiteY4" fmla="*/ 318668 h 533833"/>
                  <a:gd name="connsiteX5" fmla="*/ 0 w 615523"/>
                  <a:gd name="connsiteY5" fmla="*/ 533834 h 53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15523" h="533833">
                    <a:moveTo>
                      <a:pt x="615523" y="35725"/>
                    </a:moveTo>
                    <a:cubicBezTo>
                      <a:pt x="604849" y="44027"/>
                      <a:pt x="594175" y="52329"/>
                      <a:pt x="562153" y="46399"/>
                    </a:cubicBezTo>
                    <a:cubicBezTo>
                      <a:pt x="530131" y="40469"/>
                      <a:pt x="481743" y="-2820"/>
                      <a:pt x="423392" y="145"/>
                    </a:cubicBezTo>
                    <a:cubicBezTo>
                      <a:pt x="365042" y="3110"/>
                      <a:pt x="241262" y="11101"/>
                      <a:pt x="212050" y="64188"/>
                    </a:cubicBezTo>
                    <a:cubicBezTo>
                      <a:pt x="182838" y="117275"/>
                      <a:pt x="283460" y="240394"/>
                      <a:pt x="248118" y="318668"/>
                    </a:cubicBezTo>
                    <a:cubicBezTo>
                      <a:pt x="212776" y="396942"/>
                      <a:pt x="56927" y="519899"/>
                      <a:pt x="0" y="533834"/>
                    </a:cubicBezTo>
                  </a:path>
                </a:pathLst>
              </a:custGeom>
              <a:noFill/>
              <a:ln w="9525">
                <a:solidFill>
                  <a:schemeClr val="tx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Freeform 278"/>
              <p:cNvSpPr/>
              <p:nvPr/>
            </p:nvSpPr>
            <p:spPr>
              <a:xfrm>
                <a:off x="1821057" y="1306931"/>
                <a:ext cx="291954" cy="159245"/>
              </a:xfrm>
              <a:custGeom>
                <a:avLst/>
                <a:gdLst>
                  <a:gd name="connsiteX0" fmla="*/ 40050 w 224885"/>
                  <a:gd name="connsiteY0" fmla="*/ 6195 h 180073"/>
                  <a:gd name="connsiteX1" fmla="*/ 912 w 224885"/>
                  <a:gd name="connsiteY1" fmla="*/ 98703 h 180073"/>
                  <a:gd name="connsiteX2" fmla="*/ 64955 w 224885"/>
                  <a:gd name="connsiteY2" fmla="*/ 155630 h 180073"/>
                  <a:gd name="connsiteX3" fmla="*/ 164579 w 224885"/>
                  <a:gd name="connsiteY3" fmla="*/ 130725 h 180073"/>
                  <a:gd name="connsiteX4" fmla="*/ 217948 w 224885"/>
                  <a:gd name="connsiteY4" fmla="*/ 176978 h 180073"/>
                  <a:gd name="connsiteX5" fmla="*/ 203716 w 224885"/>
                  <a:gd name="connsiteY5" fmla="*/ 27543 h 180073"/>
                  <a:gd name="connsiteX6" fmla="*/ 40050 w 224885"/>
                  <a:gd name="connsiteY6" fmla="*/ 6195 h 180073"/>
                  <a:gd name="connsiteX0" fmla="*/ 40050 w 291952"/>
                  <a:gd name="connsiteY0" fmla="*/ 5340 h 159245"/>
                  <a:gd name="connsiteX1" fmla="*/ 912 w 291952"/>
                  <a:gd name="connsiteY1" fmla="*/ 97848 h 159245"/>
                  <a:gd name="connsiteX2" fmla="*/ 64955 w 291952"/>
                  <a:gd name="connsiteY2" fmla="*/ 154775 h 159245"/>
                  <a:gd name="connsiteX3" fmla="*/ 164579 w 291952"/>
                  <a:gd name="connsiteY3" fmla="*/ 129870 h 159245"/>
                  <a:gd name="connsiteX4" fmla="*/ 291397 w 291952"/>
                  <a:gd name="connsiteY4" fmla="*/ 155143 h 159245"/>
                  <a:gd name="connsiteX5" fmla="*/ 203716 w 291952"/>
                  <a:gd name="connsiteY5" fmla="*/ 26688 h 159245"/>
                  <a:gd name="connsiteX6" fmla="*/ 40050 w 291952"/>
                  <a:gd name="connsiteY6" fmla="*/ 5340 h 159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1952" h="159245">
                    <a:moveTo>
                      <a:pt x="40050" y="5340"/>
                    </a:moveTo>
                    <a:cubicBezTo>
                      <a:pt x="6249" y="17200"/>
                      <a:pt x="-3239" y="72942"/>
                      <a:pt x="912" y="97848"/>
                    </a:cubicBezTo>
                    <a:cubicBezTo>
                      <a:pt x="5063" y="122754"/>
                      <a:pt x="37677" y="149438"/>
                      <a:pt x="64955" y="154775"/>
                    </a:cubicBezTo>
                    <a:cubicBezTo>
                      <a:pt x="92233" y="160112"/>
                      <a:pt x="126839" y="129809"/>
                      <a:pt x="164579" y="129870"/>
                    </a:cubicBezTo>
                    <a:cubicBezTo>
                      <a:pt x="202319" y="129931"/>
                      <a:pt x="284874" y="172340"/>
                      <a:pt x="291397" y="155143"/>
                    </a:cubicBezTo>
                    <a:cubicBezTo>
                      <a:pt x="297920" y="137946"/>
                      <a:pt x="245607" y="51655"/>
                      <a:pt x="203716" y="26688"/>
                    </a:cubicBezTo>
                    <a:cubicBezTo>
                      <a:pt x="161825" y="1721"/>
                      <a:pt x="73851" y="-6520"/>
                      <a:pt x="40050" y="534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>
                      <a:lumMod val="75000"/>
                    </a:schemeClr>
                  </a:gs>
                  <a:gs pos="36000">
                    <a:schemeClr val="tx2">
                      <a:lumMod val="25000"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56" name="Picture 2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62" y="1042108"/>
            <a:ext cx="2170786" cy="1321466"/>
          </a:xfrm>
          <a:prstGeom prst="rect">
            <a:avLst/>
          </a:prstGeom>
          <a:effectLst>
            <a:outerShdw blurRad="254000" dist="127000" dir="2700000" algn="ctr" rotWithShape="0">
              <a:schemeClr val="bg1"/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Euclidean geometry and trigonometry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9588" y="609600"/>
            <a:ext cx="379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Euclidean geometry means flat space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58896" y="3752850"/>
            <a:ext cx="9807696" cy="33337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24400" y="6096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sine and cosine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" y="3848100"/>
                <a:ext cx="426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Calculating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848100"/>
                <a:ext cx="4267200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724400" y="38481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Trigonometric identities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895820" y="1316048"/>
            <a:ext cx="1523780" cy="1752479"/>
            <a:chOff x="2302035" y="1205968"/>
            <a:chExt cx="4539930" cy="5221313"/>
          </a:xfrm>
        </p:grpSpPr>
        <p:sp>
          <p:nvSpPr>
            <p:cNvPr id="296" name="Isosceles Triangle 295"/>
            <p:cNvSpPr/>
            <p:nvPr/>
          </p:nvSpPr>
          <p:spPr>
            <a:xfrm>
              <a:off x="3254471" y="2839787"/>
              <a:ext cx="2124655" cy="1462839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70C0"/>
                </a:gs>
                <a:gs pos="100000">
                  <a:schemeClr val="bg2"/>
                </a:gs>
              </a:gsLst>
              <a:lin ang="2700000" scaled="1"/>
              <a:tileRect/>
            </a:gradFill>
            <a:ln w="1905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ctangle 296"/>
            <p:cNvSpPr/>
            <p:nvPr/>
          </p:nvSpPr>
          <p:spPr>
            <a:xfrm rot="19517281">
              <a:off x="2302035" y="1205968"/>
              <a:ext cx="2579857" cy="2579856"/>
            </a:xfrm>
            <a:prstGeom prst="rect">
              <a:avLst/>
            </a:prstGeom>
            <a:gradFill>
              <a:gsLst>
                <a:gs pos="0">
                  <a:srgbClr val="92D050"/>
                </a:gs>
                <a:gs pos="100000">
                  <a:srgbClr val="00B050"/>
                </a:gs>
              </a:gsLst>
              <a:lin ang="2700000" scaled="1"/>
            </a:gradFill>
            <a:ln w="19050"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Rectangle 300"/>
            <p:cNvSpPr/>
            <p:nvPr/>
          </p:nvSpPr>
          <p:spPr>
            <a:xfrm>
              <a:off x="5154874" y="4070612"/>
              <a:ext cx="224252" cy="224252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chemeClr val="bg2"/>
                </a:gs>
              </a:gsLst>
              <a:lin ang="2700000" scaled="1"/>
            </a:gradFill>
            <a:ln w="1905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Rectangle 301"/>
            <p:cNvSpPr/>
            <p:nvPr/>
          </p:nvSpPr>
          <p:spPr>
            <a:xfrm>
              <a:off x="5379125" y="2839786"/>
              <a:ext cx="1462840" cy="1462839"/>
            </a:xfrm>
            <a:prstGeom prst="rect">
              <a:avLst/>
            </a:prstGeom>
            <a:gradFill>
              <a:gsLst>
                <a:gs pos="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lin ang="2700000" scaled="1"/>
            </a:gra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Rectangle 302"/>
            <p:cNvSpPr/>
            <p:nvPr/>
          </p:nvSpPr>
          <p:spPr>
            <a:xfrm>
              <a:off x="3254471" y="4302627"/>
              <a:ext cx="2124655" cy="2124654"/>
            </a:xfrm>
            <a:prstGeom prst="rect">
              <a:avLst/>
            </a:prstGeom>
            <a:gradFill>
              <a:gsLst>
                <a:gs pos="0">
                  <a:srgbClr val="FF6699"/>
                </a:gs>
                <a:gs pos="100000">
                  <a:srgbClr val="C00000"/>
                </a:gs>
              </a:gsLst>
              <a:lin ang="2700000" scaled="1"/>
            </a:gra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004827" y="3962400"/>
            <a:ext cx="4174984" cy="2427188"/>
            <a:chOff x="571500" y="914400"/>
            <a:chExt cx="8708884" cy="5063038"/>
          </a:xfrm>
        </p:grpSpPr>
        <p:sp>
          <p:nvSpPr>
            <p:cNvPr id="304" name="Isosceles Triangle 303"/>
            <p:cNvSpPr/>
            <p:nvPr/>
          </p:nvSpPr>
          <p:spPr>
            <a:xfrm>
              <a:off x="571500" y="914400"/>
              <a:ext cx="7658100" cy="5063038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bg2"/>
                </a:gs>
                <a:gs pos="0">
                  <a:srgbClr val="0070C0"/>
                </a:gs>
              </a:gsLst>
              <a:lin ang="2700000" scaled="1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5" name="Rectangle 304"/>
            <p:cNvSpPr/>
            <p:nvPr/>
          </p:nvSpPr>
          <p:spPr>
            <a:xfrm>
              <a:off x="7822097" y="5575852"/>
              <a:ext cx="381000" cy="381000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Freeform 307"/>
            <p:cNvSpPr/>
            <p:nvPr/>
          </p:nvSpPr>
          <p:spPr>
            <a:xfrm>
              <a:off x="1447801" y="5410201"/>
              <a:ext cx="162507" cy="540026"/>
            </a:xfrm>
            <a:custGeom>
              <a:avLst/>
              <a:gdLst>
                <a:gd name="connsiteX0" fmla="*/ 198782 w 198782"/>
                <a:gd name="connsiteY0" fmla="*/ 702365 h 702365"/>
                <a:gd name="connsiteX1" fmla="*/ 159026 w 198782"/>
                <a:gd name="connsiteY1" fmla="*/ 31805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198782 w 198782"/>
                <a:gd name="connsiteY0" fmla="*/ 702365 h 702365"/>
                <a:gd name="connsiteX1" fmla="*/ 143786 w 198782"/>
                <a:gd name="connsiteY1" fmla="*/ 306622 h 702365"/>
                <a:gd name="connsiteX2" fmla="*/ 0 w 198782"/>
                <a:gd name="connsiteY2" fmla="*/ 0 h 702365"/>
                <a:gd name="connsiteX0" fmla="*/ 210212 w 210212"/>
                <a:gd name="connsiteY0" fmla="*/ 698555 h 698555"/>
                <a:gd name="connsiteX1" fmla="*/ 155216 w 210212"/>
                <a:gd name="connsiteY1" fmla="*/ 302812 h 698555"/>
                <a:gd name="connsiteX2" fmla="*/ 0 w 210212"/>
                <a:gd name="connsiteY2" fmla="*/ 0 h 698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0212" h="698555">
                  <a:moveTo>
                    <a:pt x="210212" y="698555"/>
                  </a:moveTo>
                  <a:cubicBezTo>
                    <a:pt x="206899" y="599219"/>
                    <a:pt x="190251" y="419238"/>
                    <a:pt x="155216" y="302812"/>
                  </a:cubicBezTo>
                  <a:cubicBezTo>
                    <a:pt x="120181" y="186386"/>
                    <a:pt x="62948" y="100495"/>
                    <a:pt x="0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Isosceles Triangle 308"/>
            <p:cNvSpPr/>
            <p:nvPr/>
          </p:nvSpPr>
          <p:spPr>
            <a:xfrm rot="8787751">
              <a:off x="3392148" y="2402983"/>
              <a:ext cx="5888236" cy="2113327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50"/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  <a:tileRect/>
            </a:gra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Rectangle 309"/>
            <p:cNvSpPr/>
            <p:nvPr/>
          </p:nvSpPr>
          <p:spPr>
            <a:xfrm rot="3409331">
              <a:off x="3385592" y="4073588"/>
              <a:ext cx="381000" cy="381000"/>
            </a:xfrm>
            <a:prstGeom prst="rect">
              <a:avLst/>
            </a:prstGeom>
            <a:gradFill flip="none" rotWithShape="1">
              <a:gsLst>
                <a:gs pos="0">
                  <a:srgbClr val="00B050"/>
                </a:gs>
                <a:gs pos="100000">
                  <a:schemeClr val="accent5">
                    <a:lumMod val="50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046953" y="4216770"/>
            <a:ext cx="2624480" cy="2510329"/>
            <a:chOff x="609600" y="854099"/>
            <a:chExt cx="5896980" cy="5640492"/>
          </a:xfrm>
        </p:grpSpPr>
        <p:sp>
          <p:nvSpPr>
            <p:cNvPr id="317" name="Oval 316"/>
            <p:cNvSpPr/>
            <p:nvPr/>
          </p:nvSpPr>
          <p:spPr>
            <a:xfrm>
              <a:off x="609600" y="854099"/>
              <a:ext cx="5430397" cy="5430397"/>
            </a:xfrm>
            <a:prstGeom prst="ellipse">
              <a:avLst/>
            </a:prstGeom>
            <a:gradFill>
              <a:gsLst>
                <a:gs pos="100000">
                  <a:srgbClr val="FF0066"/>
                </a:gs>
                <a:gs pos="52000">
                  <a:schemeClr val="accent6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8" name="Group 317"/>
            <p:cNvGrpSpPr/>
            <p:nvPr/>
          </p:nvGrpSpPr>
          <p:grpSpPr>
            <a:xfrm rot="5400000">
              <a:off x="5693481" y="3218611"/>
              <a:ext cx="761345" cy="724927"/>
              <a:chOff x="6677884" y="880104"/>
              <a:chExt cx="761345" cy="724927"/>
            </a:xfrm>
          </p:grpSpPr>
          <p:sp>
            <p:nvSpPr>
              <p:cNvPr id="319" name="Freeform 318"/>
              <p:cNvSpPr/>
              <p:nvPr/>
            </p:nvSpPr>
            <p:spPr>
              <a:xfrm>
                <a:off x="6723560" y="1395864"/>
                <a:ext cx="657995" cy="209167"/>
              </a:xfrm>
              <a:custGeom>
                <a:avLst/>
                <a:gdLst>
                  <a:gd name="connsiteX0" fmla="*/ 49633 w 666500"/>
                  <a:gd name="connsiteY0" fmla="*/ 46109 h 174873"/>
                  <a:gd name="connsiteX1" fmla="*/ 49633 w 666500"/>
                  <a:gd name="connsiteY1" fmla="*/ 101341 h 174873"/>
                  <a:gd name="connsiteX2" fmla="*/ 64976 w 666500"/>
                  <a:gd name="connsiteY2" fmla="*/ 132026 h 174873"/>
                  <a:gd name="connsiteX3" fmla="*/ 22017 w 666500"/>
                  <a:gd name="connsiteY3" fmla="*/ 171916 h 174873"/>
                  <a:gd name="connsiteX4" fmla="*/ 463875 w 666500"/>
                  <a:gd name="connsiteY4" fmla="*/ 168847 h 174873"/>
                  <a:gd name="connsiteX5" fmla="*/ 647982 w 666500"/>
                  <a:gd name="connsiteY5" fmla="*/ 144300 h 174873"/>
                  <a:gd name="connsiteX6" fmla="*/ 592750 w 666500"/>
                  <a:gd name="connsiteY6" fmla="*/ 3151 h 174873"/>
                  <a:gd name="connsiteX7" fmla="*/ 49633 w 666500"/>
                  <a:gd name="connsiteY7" fmla="*/ 46109 h 174873"/>
                  <a:gd name="connsiteX0" fmla="*/ 42479 w 659346"/>
                  <a:gd name="connsiteY0" fmla="*/ 46109 h 178281"/>
                  <a:gd name="connsiteX1" fmla="*/ 42479 w 659346"/>
                  <a:gd name="connsiteY1" fmla="*/ 101341 h 178281"/>
                  <a:gd name="connsiteX2" fmla="*/ 100780 w 659346"/>
                  <a:gd name="connsiteY2" fmla="*/ 86000 h 178281"/>
                  <a:gd name="connsiteX3" fmla="*/ 14863 w 659346"/>
                  <a:gd name="connsiteY3" fmla="*/ 171916 h 178281"/>
                  <a:gd name="connsiteX4" fmla="*/ 456721 w 659346"/>
                  <a:gd name="connsiteY4" fmla="*/ 168847 h 178281"/>
                  <a:gd name="connsiteX5" fmla="*/ 640828 w 659346"/>
                  <a:gd name="connsiteY5" fmla="*/ 144300 h 178281"/>
                  <a:gd name="connsiteX6" fmla="*/ 585596 w 659346"/>
                  <a:gd name="connsiteY6" fmla="*/ 3151 h 178281"/>
                  <a:gd name="connsiteX7" fmla="*/ 42479 w 659346"/>
                  <a:gd name="connsiteY7" fmla="*/ 46109 h 178281"/>
                  <a:gd name="connsiteX0" fmla="*/ 42385 w 659252"/>
                  <a:gd name="connsiteY0" fmla="*/ 45776 h 177948"/>
                  <a:gd name="connsiteX1" fmla="*/ 57728 w 659252"/>
                  <a:gd name="connsiteY1" fmla="*/ 61118 h 177948"/>
                  <a:gd name="connsiteX2" fmla="*/ 100686 w 659252"/>
                  <a:gd name="connsiteY2" fmla="*/ 85667 h 177948"/>
                  <a:gd name="connsiteX3" fmla="*/ 14769 w 659252"/>
                  <a:gd name="connsiteY3" fmla="*/ 171583 h 177948"/>
                  <a:gd name="connsiteX4" fmla="*/ 456627 w 659252"/>
                  <a:gd name="connsiteY4" fmla="*/ 168514 h 177948"/>
                  <a:gd name="connsiteX5" fmla="*/ 640734 w 659252"/>
                  <a:gd name="connsiteY5" fmla="*/ 143967 h 177948"/>
                  <a:gd name="connsiteX6" fmla="*/ 585502 w 659252"/>
                  <a:gd name="connsiteY6" fmla="*/ 2818 h 177948"/>
                  <a:gd name="connsiteX7" fmla="*/ 42385 w 659252"/>
                  <a:gd name="connsiteY7" fmla="*/ 45776 h 177948"/>
                  <a:gd name="connsiteX0" fmla="*/ 70001 w 657995"/>
                  <a:gd name="connsiteY0" fmla="*/ 3352 h 209167"/>
                  <a:gd name="connsiteX1" fmla="*/ 57728 w 657995"/>
                  <a:gd name="connsiteY1" fmla="*/ 92337 h 209167"/>
                  <a:gd name="connsiteX2" fmla="*/ 100686 w 657995"/>
                  <a:gd name="connsiteY2" fmla="*/ 116886 h 209167"/>
                  <a:gd name="connsiteX3" fmla="*/ 14769 w 657995"/>
                  <a:gd name="connsiteY3" fmla="*/ 202802 h 209167"/>
                  <a:gd name="connsiteX4" fmla="*/ 456627 w 657995"/>
                  <a:gd name="connsiteY4" fmla="*/ 199733 h 209167"/>
                  <a:gd name="connsiteX5" fmla="*/ 640734 w 657995"/>
                  <a:gd name="connsiteY5" fmla="*/ 175186 h 209167"/>
                  <a:gd name="connsiteX6" fmla="*/ 585502 w 657995"/>
                  <a:gd name="connsiteY6" fmla="*/ 34037 h 209167"/>
                  <a:gd name="connsiteX7" fmla="*/ 70001 w 657995"/>
                  <a:gd name="connsiteY7" fmla="*/ 3352 h 209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57995" h="209167">
                    <a:moveTo>
                      <a:pt x="70001" y="3352"/>
                    </a:moveTo>
                    <a:cubicBezTo>
                      <a:pt x="-17961" y="13069"/>
                      <a:pt x="52614" y="73415"/>
                      <a:pt x="57728" y="92337"/>
                    </a:cubicBezTo>
                    <a:cubicBezTo>
                      <a:pt x="62842" y="111259"/>
                      <a:pt x="107846" y="98475"/>
                      <a:pt x="100686" y="116886"/>
                    </a:cubicBezTo>
                    <a:cubicBezTo>
                      <a:pt x="93526" y="135297"/>
                      <a:pt x="-44554" y="188994"/>
                      <a:pt x="14769" y="202802"/>
                    </a:cubicBezTo>
                    <a:cubicBezTo>
                      <a:pt x="74092" y="216610"/>
                      <a:pt x="352300" y="204336"/>
                      <a:pt x="456627" y="199733"/>
                    </a:cubicBezTo>
                    <a:cubicBezTo>
                      <a:pt x="560954" y="195130"/>
                      <a:pt x="619255" y="202802"/>
                      <a:pt x="640734" y="175186"/>
                    </a:cubicBezTo>
                    <a:cubicBezTo>
                      <a:pt x="662213" y="147570"/>
                      <a:pt x="680624" y="62676"/>
                      <a:pt x="585502" y="34037"/>
                    </a:cubicBezTo>
                    <a:cubicBezTo>
                      <a:pt x="490380" y="5398"/>
                      <a:pt x="157963" y="-6365"/>
                      <a:pt x="70001" y="335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Freeform 319"/>
              <p:cNvSpPr/>
              <p:nvPr/>
            </p:nvSpPr>
            <p:spPr>
              <a:xfrm rot="239104">
                <a:off x="6707939" y="913974"/>
                <a:ext cx="658759" cy="674244"/>
              </a:xfrm>
              <a:custGeom>
                <a:avLst/>
                <a:gdLst>
                  <a:gd name="connsiteX0" fmla="*/ 114165 w 667275"/>
                  <a:gd name="connsiteY0" fmla="*/ 604771 h 660303"/>
                  <a:gd name="connsiteX1" fmla="*/ 53680 w 667275"/>
                  <a:gd name="connsiteY1" fmla="*/ 533612 h 660303"/>
                  <a:gd name="connsiteX2" fmla="*/ 310 w 667275"/>
                  <a:gd name="connsiteY2" fmla="*/ 341481 h 660303"/>
                  <a:gd name="connsiteX3" fmla="*/ 78586 w 667275"/>
                  <a:gd name="connsiteY3" fmla="*/ 120886 h 660303"/>
                  <a:gd name="connsiteX4" fmla="*/ 331202 w 667275"/>
                  <a:gd name="connsiteY4" fmla="*/ 7031 h 660303"/>
                  <a:gd name="connsiteX5" fmla="*/ 505543 w 667275"/>
                  <a:gd name="connsiteY5" fmla="*/ 24821 h 660303"/>
                  <a:gd name="connsiteX6" fmla="*/ 619398 w 667275"/>
                  <a:gd name="connsiteY6" fmla="*/ 128002 h 660303"/>
                  <a:gd name="connsiteX7" fmla="*/ 658536 w 667275"/>
                  <a:gd name="connsiteY7" fmla="*/ 348597 h 660303"/>
                  <a:gd name="connsiteX8" fmla="*/ 662094 w 667275"/>
                  <a:gd name="connsiteY8" fmla="*/ 565634 h 660303"/>
                  <a:gd name="connsiteX9" fmla="*/ 598050 w 667275"/>
                  <a:gd name="connsiteY9" fmla="*/ 640351 h 660303"/>
                  <a:gd name="connsiteX10" fmla="*/ 188883 w 667275"/>
                  <a:gd name="connsiteY10" fmla="*/ 658141 h 660303"/>
                  <a:gd name="connsiteX11" fmla="*/ 114165 w 667275"/>
                  <a:gd name="connsiteY11" fmla="*/ 604771 h 660303"/>
                  <a:gd name="connsiteX0" fmla="*/ 103479 w 667263"/>
                  <a:gd name="connsiteY0" fmla="*/ 615445 h 659365"/>
                  <a:gd name="connsiteX1" fmla="*/ 53668 w 667263"/>
                  <a:gd name="connsiteY1" fmla="*/ 533612 h 659365"/>
                  <a:gd name="connsiteX2" fmla="*/ 298 w 667263"/>
                  <a:gd name="connsiteY2" fmla="*/ 341481 h 659365"/>
                  <a:gd name="connsiteX3" fmla="*/ 78574 w 667263"/>
                  <a:gd name="connsiteY3" fmla="*/ 120886 h 659365"/>
                  <a:gd name="connsiteX4" fmla="*/ 331190 w 667263"/>
                  <a:gd name="connsiteY4" fmla="*/ 7031 h 659365"/>
                  <a:gd name="connsiteX5" fmla="*/ 505531 w 667263"/>
                  <a:gd name="connsiteY5" fmla="*/ 24821 h 659365"/>
                  <a:gd name="connsiteX6" fmla="*/ 619386 w 667263"/>
                  <a:gd name="connsiteY6" fmla="*/ 128002 h 659365"/>
                  <a:gd name="connsiteX7" fmla="*/ 658524 w 667263"/>
                  <a:gd name="connsiteY7" fmla="*/ 348597 h 659365"/>
                  <a:gd name="connsiteX8" fmla="*/ 662082 w 667263"/>
                  <a:gd name="connsiteY8" fmla="*/ 565634 h 659365"/>
                  <a:gd name="connsiteX9" fmla="*/ 598038 w 667263"/>
                  <a:gd name="connsiteY9" fmla="*/ 640351 h 659365"/>
                  <a:gd name="connsiteX10" fmla="*/ 188871 w 667263"/>
                  <a:gd name="connsiteY10" fmla="*/ 658141 h 659365"/>
                  <a:gd name="connsiteX11" fmla="*/ 103479 w 667263"/>
                  <a:gd name="connsiteY11" fmla="*/ 615445 h 65936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31327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31327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8141 h 665095"/>
                  <a:gd name="connsiteX1" fmla="*/ 53805 w 667400"/>
                  <a:gd name="connsiteY1" fmla="*/ 533612 h 665095"/>
                  <a:gd name="connsiteX2" fmla="*/ 435 w 667400"/>
                  <a:gd name="connsiteY2" fmla="*/ 341481 h 665095"/>
                  <a:gd name="connsiteX3" fmla="*/ 78711 w 667400"/>
                  <a:gd name="connsiteY3" fmla="*/ 120886 h 665095"/>
                  <a:gd name="connsiteX4" fmla="*/ 317095 w 667400"/>
                  <a:gd name="connsiteY4" fmla="*/ 7031 h 665095"/>
                  <a:gd name="connsiteX5" fmla="*/ 505668 w 667400"/>
                  <a:gd name="connsiteY5" fmla="*/ 24821 h 665095"/>
                  <a:gd name="connsiteX6" fmla="*/ 619523 w 667400"/>
                  <a:gd name="connsiteY6" fmla="*/ 128002 h 665095"/>
                  <a:gd name="connsiteX7" fmla="*/ 658661 w 667400"/>
                  <a:gd name="connsiteY7" fmla="*/ 348597 h 665095"/>
                  <a:gd name="connsiteX8" fmla="*/ 662219 w 667400"/>
                  <a:gd name="connsiteY8" fmla="*/ 565634 h 665095"/>
                  <a:gd name="connsiteX9" fmla="*/ 598175 w 667400"/>
                  <a:gd name="connsiteY9" fmla="*/ 640351 h 665095"/>
                  <a:gd name="connsiteX10" fmla="*/ 189008 w 667400"/>
                  <a:gd name="connsiteY10" fmla="*/ 658141 h 665095"/>
                  <a:gd name="connsiteX0" fmla="*/ 189008 w 667400"/>
                  <a:gd name="connsiteY0" fmla="*/ 656570 h 663524"/>
                  <a:gd name="connsiteX1" fmla="*/ 53805 w 667400"/>
                  <a:gd name="connsiteY1" fmla="*/ 532041 h 663524"/>
                  <a:gd name="connsiteX2" fmla="*/ 435 w 667400"/>
                  <a:gd name="connsiteY2" fmla="*/ 339910 h 663524"/>
                  <a:gd name="connsiteX3" fmla="*/ 78711 w 667400"/>
                  <a:gd name="connsiteY3" fmla="*/ 119315 h 663524"/>
                  <a:gd name="connsiteX4" fmla="*/ 317095 w 667400"/>
                  <a:gd name="connsiteY4" fmla="*/ 5460 h 663524"/>
                  <a:gd name="connsiteX5" fmla="*/ 505668 w 667400"/>
                  <a:gd name="connsiteY5" fmla="*/ 23250 h 663524"/>
                  <a:gd name="connsiteX6" fmla="*/ 619523 w 667400"/>
                  <a:gd name="connsiteY6" fmla="*/ 126431 h 663524"/>
                  <a:gd name="connsiteX7" fmla="*/ 658661 w 667400"/>
                  <a:gd name="connsiteY7" fmla="*/ 347026 h 663524"/>
                  <a:gd name="connsiteX8" fmla="*/ 662219 w 667400"/>
                  <a:gd name="connsiteY8" fmla="*/ 564063 h 663524"/>
                  <a:gd name="connsiteX9" fmla="*/ 598175 w 667400"/>
                  <a:gd name="connsiteY9" fmla="*/ 638780 h 663524"/>
                  <a:gd name="connsiteX10" fmla="*/ 189008 w 667400"/>
                  <a:gd name="connsiteY10" fmla="*/ 656570 h 663524"/>
                  <a:gd name="connsiteX0" fmla="*/ 189008 w 673194"/>
                  <a:gd name="connsiteY0" fmla="*/ 656570 h 671855"/>
                  <a:gd name="connsiteX1" fmla="*/ 53805 w 673194"/>
                  <a:gd name="connsiteY1" fmla="*/ 532041 h 671855"/>
                  <a:gd name="connsiteX2" fmla="*/ 435 w 673194"/>
                  <a:gd name="connsiteY2" fmla="*/ 339910 h 671855"/>
                  <a:gd name="connsiteX3" fmla="*/ 78711 w 673194"/>
                  <a:gd name="connsiteY3" fmla="*/ 119315 h 671855"/>
                  <a:gd name="connsiteX4" fmla="*/ 317095 w 673194"/>
                  <a:gd name="connsiteY4" fmla="*/ 5460 h 671855"/>
                  <a:gd name="connsiteX5" fmla="*/ 505668 w 673194"/>
                  <a:gd name="connsiteY5" fmla="*/ 23250 h 671855"/>
                  <a:gd name="connsiteX6" fmla="*/ 619523 w 673194"/>
                  <a:gd name="connsiteY6" fmla="*/ 126431 h 671855"/>
                  <a:gd name="connsiteX7" fmla="*/ 658661 w 673194"/>
                  <a:gd name="connsiteY7" fmla="*/ 347026 h 671855"/>
                  <a:gd name="connsiteX8" fmla="*/ 662219 w 673194"/>
                  <a:gd name="connsiteY8" fmla="*/ 564063 h 671855"/>
                  <a:gd name="connsiteX9" fmla="*/ 519654 w 673194"/>
                  <a:gd name="connsiteY9" fmla="*/ 659629 h 671855"/>
                  <a:gd name="connsiteX10" fmla="*/ 189008 w 673194"/>
                  <a:gd name="connsiteY10" fmla="*/ 656570 h 671855"/>
                  <a:gd name="connsiteX0" fmla="*/ 189008 w 659072"/>
                  <a:gd name="connsiteY0" fmla="*/ 656570 h 671855"/>
                  <a:gd name="connsiteX1" fmla="*/ 53805 w 659072"/>
                  <a:gd name="connsiteY1" fmla="*/ 532041 h 671855"/>
                  <a:gd name="connsiteX2" fmla="*/ 435 w 659072"/>
                  <a:gd name="connsiteY2" fmla="*/ 339910 h 671855"/>
                  <a:gd name="connsiteX3" fmla="*/ 78711 w 659072"/>
                  <a:gd name="connsiteY3" fmla="*/ 119315 h 671855"/>
                  <a:gd name="connsiteX4" fmla="*/ 317095 w 659072"/>
                  <a:gd name="connsiteY4" fmla="*/ 5460 h 671855"/>
                  <a:gd name="connsiteX5" fmla="*/ 505668 w 659072"/>
                  <a:gd name="connsiteY5" fmla="*/ 23250 h 671855"/>
                  <a:gd name="connsiteX6" fmla="*/ 619523 w 659072"/>
                  <a:gd name="connsiteY6" fmla="*/ 126431 h 671855"/>
                  <a:gd name="connsiteX7" fmla="*/ 658661 w 659072"/>
                  <a:gd name="connsiteY7" fmla="*/ 347026 h 671855"/>
                  <a:gd name="connsiteX8" fmla="*/ 632111 w 659072"/>
                  <a:gd name="connsiteY8" fmla="*/ 529251 h 671855"/>
                  <a:gd name="connsiteX9" fmla="*/ 519654 w 659072"/>
                  <a:gd name="connsiteY9" fmla="*/ 659629 h 671855"/>
                  <a:gd name="connsiteX10" fmla="*/ 189008 w 659072"/>
                  <a:gd name="connsiteY10" fmla="*/ 656570 h 671855"/>
                  <a:gd name="connsiteX0" fmla="*/ 189008 w 659072"/>
                  <a:gd name="connsiteY0" fmla="*/ 656570 h 671855"/>
                  <a:gd name="connsiteX1" fmla="*/ 53805 w 659072"/>
                  <a:gd name="connsiteY1" fmla="*/ 532041 h 671855"/>
                  <a:gd name="connsiteX2" fmla="*/ 435 w 659072"/>
                  <a:gd name="connsiteY2" fmla="*/ 339910 h 671855"/>
                  <a:gd name="connsiteX3" fmla="*/ 78711 w 659072"/>
                  <a:gd name="connsiteY3" fmla="*/ 119315 h 671855"/>
                  <a:gd name="connsiteX4" fmla="*/ 317095 w 659072"/>
                  <a:gd name="connsiteY4" fmla="*/ 5460 h 671855"/>
                  <a:gd name="connsiteX5" fmla="*/ 505668 w 659072"/>
                  <a:gd name="connsiteY5" fmla="*/ 23250 h 671855"/>
                  <a:gd name="connsiteX6" fmla="*/ 619523 w 659072"/>
                  <a:gd name="connsiteY6" fmla="*/ 126431 h 671855"/>
                  <a:gd name="connsiteX7" fmla="*/ 658661 w 659072"/>
                  <a:gd name="connsiteY7" fmla="*/ 347026 h 671855"/>
                  <a:gd name="connsiteX8" fmla="*/ 632111 w 659072"/>
                  <a:gd name="connsiteY8" fmla="*/ 529251 h 671855"/>
                  <a:gd name="connsiteX9" fmla="*/ 519654 w 659072"/>
                  <a:gd name="connsiteY9" fmla="*/ 659629 h 671855"/>
                  <a:gd name="connsiteX10" fmla="*/ 189008 w 659072"/>
                  <a:gd name="connsiteY10" fmla="*/ 656570 h 671855"/>
                  <a:gd name="connsiteX0" fmla="*/ 189008 w 658759"/>
                  <a:gd name="connsiteY0" fmla="*/ 656570 h 671855"/>
                  <a:gd name="connsiteX1" fmla="*/ 53805 w 658759"/>
                  <a:gd name="connsiteY1" fmla="*/ 532041 h 671855"/>
                  <a:gd name="connsiteX2" fmla="*/ 435 w 658759"/>
                  <a:gd name="connsiteY2" fmla="*/ 339910 h 671855"/>
                  <a:gd name="connsiteX3" fmla="*/ 78711 w 658759"/>
                  <a:gd name="connsiteY3" fmla="*/ 119315 h 671855"/>
                  <a:gd name="connsiteX4" fmla="*/ 317095 w 658759"/>
                  <a:gd name="connsiteY4" fmla="*/ 5460 h 671855"/>
                  <a:gd name="connsiteX5" fmla="*/ 505668 w 658759"/>
                  <a:gd name="connsiteY5" fmla="*/ 23250 h 671855"/>
                  <a:gd name="connsiteX6" fmla="*/ 619523 w 658759"/>
                  <a:gd name="connsiteY6" fmla="*/ 126431 h 671855"/>
                  <a:gd name="connsiteX7" fmla="*/ 658661 w 658759"/>
                  <a:gd name="connsiteY7" fmla="*/ 347026 h 671855"/>
                  <a:gd name="connsiteX8" fmla="*/ 610684 w 658759"/>
                  <a:gd name="connsiteY8" fmla="*/ 530744 h 671855"/>
                  <a:gd name="connsiteX9" fmla="*/ 519654 w 658759"/>
                  <a:gd name="connsiteY9" fmla="*/ 659629 h 671855"/>
                  <a:gd name="connsiteX10" fmla="*/ 189008 w 658759"/>
                  <a:gd name="connsiteY10" fmla="*/ 656570 h 671855"/>
                  <a:gd name="connsiteX0" fmla="*/ 189008 w 658759"/>
                  <a:gd name="connsiteY0" fmla="*/ 656570 h 674244"/>
                  <a:gd name="connsiteX1" fmla="*/ 53805 w 658759"/>
                  <a:gd name="connsiteY1" fmla="*/ 532041 h 674244"/>
                  <a:gd name="connsiteX2" fmla="*/ 435 w 658759"/>
                  <a:gd name="connsiteY2" fmla="*/ 339910 h 674244"/>
                  <a:gd name="connsiteX3" fmla="*/ 78711 w 658759"/>
                  <a:gd name="connsiteY3" fmla="*/ 119315 h 674244"/>
                  <a:gd name="connsiteX4" fmla="*/ 317095 w 658759"/>
                  <a:gd name="connsiteY4" fmla="*/ 5460 h 674244"/>
                  <a:gd name="connsiteX5" fmla="*/ 505668 w 658759"/>
                  <a:gd name="connsiteY5" fmla="*/ 23250 h 674244"/>
                  <a:gd name="connsiteX6" fmla="*/ 619523 w 658759"/>
                  <a:gd name="connsiteY6" fmla="*/ 126431 h 674244"/>
                  <a:gd name="connsiteX7" fmla="*/ 658661 w 658759"/>
                  <a:gd name="connsiteY7" fmla="*/ 347026 h 674244"/>
                  <a:gd name="connsiteX8" fmla="*/ 610684 w 658759"/>
                  <a:gd name="connsiteY8" fmla="*/ 530744 h 674244"/>
                  <a:gd name="connsiteX9" fmla="*/ 550691 w 658759"/>
                  <a:gd name="connsiteY9" fmla="*/ 663618 h 674244"/>
                  <a:gd name="connsiteX10" fmla="*/ 189008 w 658759"/>
                  <a:gd name="connsiteY10" fmla="*/ 656570 h 674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58759" h="674244">
                    <a:moveTo>
                      <a:pt x="189008" y="656570"/>
                    </a:moveTo>
                    <a:cubicBezTo>
                      <a:pt x="106194" y="634641"/>
                      <a:pt x="85234" y="584818"/>
                      <a:pt x="53805" y="532041"/>
                    </a:cubicBezTo>
                    <a:cubicBezTo>
                      <a:pt x="22376" y="479264"/>
                      <a:pt x="-3716" y="408698"/>
                      <a:pt x="435" y="339910"/>
                    </a:cubicBezTo>
                    <a:cubicBezTo>
                      <a:pt x="4586" y="271122"/>
                      <a:pt x="25934" y="175057"/>
                      <a:pt x="78711" y="119315"/>
                    </a:cubicBezTo>
                    <a:cubicBezTo>
                      <a:pt x="131488" y="63573"/>
                      <a:pt x="224588" y="17913"/>
                      <a:pt x="317095" y="5460"/>
                    </a:cubicBezTo>
                    <a:cubicBezTo>
                      <a:pt x="409602" y="-6993"/>
                      <a:pt x="455263" y="3088"/>
                      <a:pt x="505668" y="23250"/>
                    </a:cubicBezTo>
                    <a:cubicBezTo>
                      <a:pt x="556073" y="43412"/>
                      <a:pt x="594024" y="72468"/>
                      <a:pt x="619523" y="126431"/>
                    </a:cubicBezTo>
                    <a:cubicBezTo>
                      <a:pt x="645022" y="180394"/>
                      <a:pt x="660134" y="279641"/>
                      <a:pt x="658661" y="347026"/>
                    </a:cubicBezTo>
                    <a:cubicBezTo>
                      <a:pt x="657188" y="414411"/>
                      <a:pt x="628679" y="477979"/>
                      <a:pt x="610684" y="530744"/>
                    </a:cubicBezTo>
                    <a:cubicBezTo>
                      <a:pt x="592689" y="583509"/>
                      <a:pt x="593040" y="653820"/>
                      <a:pt x="550691" y="663618"/>
                    </a:cubicBezTo>
                    <a:cubicBezTo>
                      <a:pt x="471823" y="679036"/>
                      <a:pt x="271822" y="678499"/>
                      <a:pt x="189008" y="65657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F200"/>
                  </a:gs>
                  <a:gs pos="100000">
                    <a:srgbClr val="FFC000"/>
                  </a:gs>
                </a:gsLst>
                <a:lin ang="5400000" scaled="0"/>
              </a:gra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1" name="Group 320"/>
              <p:cNvGrpSpPr/>
              <p:nvPr/>
            </p:nvGrpSpPr>
            <p:grpSpPr>
              <a:xfrm>
                <a:off x="6789184" y="997200"/>
                <a:ext cx="545669" cy="545669"/>
                <a:chOff x="7394203" y="1038373"/>
                <a:chExt cx="545669" cy="545669"/>
              </a:xfrm>
            </p:grpSpPr>
            <p:sp>
              <p:nvSpPr>
                <p:cNvPr id="329" name="Oval 328"/>
                <p:cNvSpPr/>
                <p:nvPr/>
              </p:nvSpPr>
              <p:spPr>
                <a:xfrm>
                  <a:off x="7394203" y="1038373"/>
                  <a:ext cx="545669" cy="545669"/>
                </a:xfrm>
                <a:prstGeom prst="ellipse">
                  <a:avLst/>
                </a:prstGeom>
                <a:gradFill>
                  <a:gsLst>
                    <a:gs pos="0">
                      <a:srgbClr val="FFF200"/>
                    </a:gs>
                    <a:gs pos="100000">
                      <a:srgbClr val="FFC000"/>
                    </a:gs>
                  </a:gsLst>
                  <a:lin ang="5400000" scaled="0"/>
                </a:gradFill>
                <a:ln>
                  <a:noFill/>
                </a:ln>
                <a:scene3d>
                  <a:camera prst="orthographicFront"/>
                  <a:lightRig rig="threePt" dir="t">
                    <a:rot lat="0" lon="0" rev="10800000"/>
                  </a:lightRig>
                </a:scene3d>
                <a:sp3d>
                  <a:bevelT prst="angl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Oval 329"/>
                <p:cNvSpPr/>
                <p:nvPr/>
              </p:nvSpPr>
              <p:spPr>
                <a:xfrm>
                  <a:off x="7440009" y="1084179"/>
                  <a:ext cx="454057" cy="45405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254000" h="635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2" name="Group 321"/>
              <p:cNvGrpSpPr/>
              <p:nvPr/>
            </p:nvGrpSpPr>
            <p:grpSpPr>
              <a:xfrm>
                <a:off x="6677884" y="880104"/>
                <a:ext cx="509854" cy="444402"/>
                <a:chOff x="7282903" y="937435"/>
                <a:chExt cx="509854" cy="444402"/>
              </a:xfrm>
              <a:scene3d>
                <a:camera prst="orthographicFront"/>
                <a:lightRig rig="threePt" dir="t"/>
              </a:scene3d>
            </p:grpSpPr>
            <p:sp>
              <p:nvSpPr>
                <p:cNvPr id="325" name="Freeform 324"/>
                <p:cNvSpPr/>
                <p:nvPr/>
              </p:nvSpPr>
              <p:spPr>
                <a:xfrm>
                  <a:off x="7282903" y="937435"/>
                  <a:ext cx="509854" cy="444402"/>
                </a:xfrm>
                <a:custGeom>
                  <a:avLst/>
                  <a:gdLst>
                    <a:gd name="connsiteX0" fmla="*/ 17223 w 517238"/>
                    <a:gd name="connsiteY0" fmla="*/ 441604 h 441793"/>
                    <a:gd name="connsiteX1" fmla="*/ 2151 w 517238"/>
                    <a:gd name="connsiteY1" fmla="*/ 326048 h 441793"/>
                    <a:gd name="connsiteX2" fmla="*/ 67465 w 517238"/>
                    <a:gd name="connsiteY2" fmla="*/ 120057 h 441793"/>
                    <a:gd name="connsiteX3" fmla="*/ 283505 w 517238"/>
                    <a:gd name="connsiteY3" fmla="*/ 4501 h 441793"/>
                    <a:gd name="connsiteX4" fmla="*/ 509593 w 517238"/>
                    <a:gd name="connsiteY4" fmla="*/ 24598 h 441793"/>
                    <a:gd name="connsiteX5" fmla="*/ 449303 w 517238"/>
                    <a:gd name="connsiteY5" fmla="*/ 34646 h 441793"/>
                    <a:gd name="connsiteX6" fmla="*/ 303601 w 517238"/>
                    <a:gd name="connsiteY6" fmla="*/ 44694 h 441793"/>
                    <a:gd name="connsiteX7" fmla="*/ 102634 w 517238"/>
                    <a:gd name="connsiteY7" fmla="*/ 135130 h 441793"/>
                    <a:gd name="connsiteX8" fmla="*/ 32296 w 517238"/>
                    <a:gd name="connsiteY8" fmla="*/ 300927 h 441793"/>
                    <a:gd name="connsiteX9" fmla="*/ 17223 w 517238"/>
                    <a:gd name="connsiteY9" fmla="*/ 441604 h 441793"/>
                    <a:gd name="connsiteX0" fmla="*/ 17223 w 517238"/>
                    <a:gd name="connsiteY0" fmla="*/ 441604 h 441793"/>
                    <a:gd name="connsiteX1" fmla="*/ 2151 w 517238"/>
                    <a:gd name="connsiteY1" fmla="*/ 326048 h 441793"/>
                    <a:gd name="connsiteX2" fmla="*/ 67465 w 517238"/>
                    <a:gd name="connsiteY2" fmla="*/ 120057 h 441793"/>
                    <a:gd name="connsiteX3" fmla="*/ 283505 w 517238"/>
                    <a:gd name="connsiteY3" fmla="*/ 4501 h 441793"/>
                    <a:gd name="connsiteX4" fmla="*/ 509593 w 517238"/>
                    <a:gd name="connsiteY4" fmla="*/ 24598 h 441793"/>
                    <a:gd name="connsiteX5" fmla="*/ 449303 w 517238"/>
                    <a:gd name="connsiteY5" fmla="*/ 34646 h 441793"/>
                    <a:gd name="connsiteX6" fmla="*/ 303601 w 517238"/>
                    <a:gd name="connsiteY6" fmla="*/ 44694 h 441793"/>
                    <a:gd name="connsiteX7" fmla="*/ 99566 w 517238"/>
                    <a:gd name="connsiteY7" fmla="*/ 150472 h 441793"/>
                    <a:gd name="connsiteX8" fmla="*/ 32296 w 517238"/>
                    <a:gd name="connsiteY8" fmla="*/ 300927 h 441793"/>
                    <a:gd name="connsiteX9" fmla="*/ 17223 w 517238"/>
                    <a:gd name="connsiteY9" fmla="*/ 441604 h 441793"/>
                    <a:gd name="connsiteX0" fmla="*/ 17223 w 517674"/>
                    <a:gd name="connsiteY0" fmla="*/ 441604 h 441793"/>
                    <a:gd name="connsiteX1" fmla="*/ 2151 w 517674"/>
                    <a:gd name="connsiteY1" fmla="*/ 326048 h 441793"/>
                    <a:gd name="connsiteX2" fmla="*/ 67465 w 517674"/>
                    <a:gd name="connsiteY2" fmla="*/ 120057 h 441793"/>
                    <a:gd name="connsiteX3" fmla="*/ 283505 w 517674"/>
                    <a:gd name="connsiteY3" fmla="*/ 4501 h 441793"/>
                    <a:gd name="connsiteX4" fmla="*/ 509593 w 517674"/>
                    <a:gd name="connsiteY4" fmla="*/ 24598 h 441793"/>
                    <a:gd name="connsiteX5" fmla="*/ 449303 w 517674"/>
                    <a:gd name="connsiteY5" fmla="*/ 34646 h 441793"/>
                    <a:gd name="connsiteX6" fmla="*/ 275985 w 517674"/>
                    <a:gd name="connsiteY6" fmla="*/ 47762 h 441793"/>
                    <a:gd name="connsiteX7" fmla="*/ 99566 w 517674"/>
                    <a:gd name="connsiteY7" fmla="*/ 150472 h 441793"/>
                    <a:gd name="connsiteX8" fmla="*/ 32296 w 517674"/>
                    <a:gd name="connsiteY8" fmla="*/ 300927 h 441793"/>
                    <a:gd name="connsiteX9" fmla="*/ 17223 w 517674"/>
                    <a:gd name="connsiteY9" fmla="*/ 441604 h 441793"/>
                    <a:gd name="connsiteX0" fmla="*/ 17223 w 517674"/>
                    <a:gd name="connsiteY0" fmla="*/ 441604 h 441793"/>
                    <a:gd name="connsiteX1" fmla="*/ 2151 w 517674"/>
                    <a:gd name="connsiteY1" fmla="*/ 326048 h 441793"/>
                    <a:gd name="connsiteX2" fmla="*/ 67465 w 517674"/>
                    <a:gd name="connsiteY2" fmla="*/ 120057 h 441793"/>
                    <a:gd name="connsiteX3" fmla="*/ 283505 w 517674"/>
                    <a:gd name="connsiteY3" fmla="*/ 4501 h 441793"/>
                    <a:gd name="connsiteX4" fmla="*/ 509593 w 517674"/>
                    <a:gd name="connsiteY4" fmla="*/ 24598 h 441793"/>
                    <a:gd name="connsiteX5" fmla="*/ 449303 w 517674"/>
                    <a:gd name="connsiteY5" fmla="*/ 34646 h 441793"/>
                    <a:gd name="connsiteX6" fmla="*/ 275985 w 517674"/>
                    <a:gd name="connsiteY6" fmla="*/ 47762 h 441793"/>
                    <a:gd name="connsiteX7" fmla="*/ 99566 w 517674"/>
                    <a:gd name="connsiteY7" fmla="*/ 150472 h 441793"/>
                    <a:gd name="connsiteX8" fmla="*/ 32296 w 517674"/>
                    <a:gd name="connsiteY8" fmla="*/ 300927 h 441793"/>
                    <a:gd name="connsiteX9" fmla="*/ 17223 w 517674"/>
                    <a:gd name="connsiteY9" fmla="*/ 441604 h 441793"/>
                    <a:gd name="connsiteX0" fmla="*/ 17223 w 516497"/>
                    <a:gd name="connsiteY0" fmla="*/ 444853 h 445042"/>
                    <a:gd name="connsiteX1" fmla="*/ 2151 w 516497"/>
                    <a:gd name="connsiteY1" fmla="*/ 329297 h 445042"/>
                    <a:gd name="connsiteX2" fmla="*/ 67465 w 516497"/>
                    <a:gd name="connsiteY2" fmla="*/ 123306 h 445042"/>
                    <a:gd name="connsiteX3" fmla="*/ 283505 w 516497"/>
                    <a:gd name="connsiteY3" fmla="*/ 7750 h 445042"/>
                    <a:gd name="connsiteX4" fmla="*/ 509593 w 516497"/>
                    <a:gd name="connsiteY4" fmla="*/ 27847 h 445042"/>
                    <a:gd name="connsiteX5" fmla="*/ 449303 w 516497"/>
                    <a:gd name="connsiteY5" fmla="*/ 37895 h 445042"/>
                    <a:gd name="connsiteX6" fmla="*/ 275985 w 516497"/>
                    <a:gd name="connsiteY6" fmla="*/ 51011 h 445042"/>
                    <a:gd name="connsiteX7" fmla="*/ 99566 w 516497"/>
                    <a:gd name="connsiteY7" fmla="*/ 153721 h 445042"/>
                    <a:gd name="connsiteX8" fmla="*/ 32296 w 516497"/>
                    <a:gd name="connsiteY8" fmla="*/ 304176 h 445042"/>
                    <a:gd name="connsiteX9" fmla="*/ 17223 w 516497"/>
                    <a:gd name="connsiteY9" fmla="*/ 444853 h 445042"/>
                    <a:gd name="connsiteX0" fmla="*/ 17223 w 509854"/>
                    <a:gd name="connsiteY0" fmla="*/ 444213 h 444402"/>
                    <a:gd name="connsiteX1" fmla="*/ 2151 w 509854"/>
                    <a:gd name="connsiteY1" fmla="*/ 328657 h 444402"/>
                    <a:gd name="connsiteX2" fmla="*/ 67465 w 509854"/>
                    <a:gd name="connsiteY2" fmla="*/ 122666 h 444402"/>
                    <a:gd name="connsiteX3" fmla="*/ 283505 w 509854"/>
                    <a:gd name="connsiteY3" fmla="*/ 7110 h 444402"/>
                    <a:gd name="connsiteX4" fmla="*/ 509593 w 509854"/>
                    <a:gd name="connsiteY4" fmla="*/ 27207 h 444402"/>
                    <a:gd name="connsiteX5" fmla="*/ 449303 w 509854"/>
                    <a:gd name="connsiteY5" fmla="*/ 37255 h 444402"/>
                    <a:gd name="connsiteX6" fmla="*/ 275985 w 509854"/>
                    <a:gd name="connsiteY6" fmla="*/ 50371 h 444402"/>
                    <a:gd name="connsiteX7" fmla="*/ 99566 w 509854"/>
                    <a:gd name="connsiteY7" fmla="*/ 153081 h 444402"/>
                    <a:gd name="connsiteX8" fmla="*/ 32296 w 509854"/>
                    <a:gd name="connsiteY8" fmla="*/ 303536 h 444402"/>
                    <a:gd name="connsiteX9" fmla="*/ 17223 w 509854"/>
                    <a:gd name="connsiteY9" fmla="*/ 444213 h 444402"/>
                    <a:gd name="connsiteX0" fmla="*/ 17223 w 509854"/>
                    <a:gd name="connsiteY0" fmla="*/ 444213 h 444402"/>
                    <a:gd name="connsiteX1" fmla="*/ 2151 w 509854"/>
                    <a:gd name="connsiteY1" fmla="*/ 328657 h 444402"/>
                    <a:gd name="connsiteX2" fmla="*/ 67465 w 509854"/>
                    <a:gd name="connsiteY2" fmla="*/ 122666 h 444402"/>
                    <a:gd name="connsiteX3" fmla="*/ 283505 w 509854"/>
                    <a:gd name="connsiteY3" fmla="*/ 7110 h 444402"/>
                    <a:gd name="connsiteX4" fmla="*/ 509593 w 509854"/>
                    <a:gd name="connsiteY4" fmla="*/ 27207 h 444402"/>
                    <a:gd name="connsiteX5" fmla="*/ 449303 w 509854"/>
                    <a:gd name="connsiteY5" fmla="*/ 37255 h 444402"/>
                    <a:gd name="connsiteX6" fmla="*/ 275985 w 509854"/>
                    <a:gd name="connsiteY6" fmla="*/ 50371 h 444402"/>
                    <a:gd name="connsiteX7" fmla="*/ 99566 w 509854"/>
                    <a:gd name="connsiteY7" fmla="*/ 153081 h 444402"/>
                    <a:gd name="connsiteX8" fmla="*/ 32296 w 509854"/>
                    <a:gd name="connsiteY8" fmla="*/ 303536 h 444402"/>
                    <a:gd name="connsiteX9" fmla="*/ 17223 w 509854"/>
                    <a:gd name="connsiteY9" fmla="*/ 444213 h 4444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509854" h="444402">
                      <a:moveTo>
                        <a:pt x="17223" y="444213"/>
                      </a:moveTo>
                      <a:cubicBezTo>
                        <a:pt x="12199" y="448400"/>
                        <a:pt x="-6223" y="382248"/>
                        <a:pt x="2151" y="328657"/>
                      </a:cubicBezTo>
                      <a:cubicBezTo>
                        <a:pt x="10525" y="275066"/>
                        <a:pt x="8299" y="197736"/>
                        <a:pt x="67465" y="122666"/>
                      </a:cubicBezTo>
                      <a:cubicBezTo>
                        <a:pt x="126631" y="47596"/>
                        <a:pt x="209817" y="23020"/>
                        <a:pt x="283505" y="7110"/>
                      </a:cubicBezTo>
                      <a:cubicBezTo>
                        <a:pt x="357193" y="-8800"/>
                        <a:pt x="506508" y="3773"/>
                        <a:pt x="509593" y="27207"/>
                      </a:cubicBezTo>
                      <a:cubicBezTo>
                        <a:pt x="512678" y="50641"/>
                        <a:pt x="488238" y="33394"/>
                        <a:pt x="449303" y="37255"/>
                      </a:cubicBezTo>
                      <a:cubicBezTo>
                        <a:pt x="410368" y="41116"/>
                        <a:pt x="352685" y="31067"/>
                        <a:pt x="275985" y="50371"/>
                      </a:cubicBezTo>
                      <a:cubicBezTo>
                        <a:pt x="199285" y="69675"/>
                        <a:pt x="144783" y="110376"/>
                        <a:pt x="99566" y="153081"/>
                      </a:cubicBezTo>
                      <a:cubicBezTo>
                        <a:pt x="54349" y="195786"/>
                        <a:pt x="46020" y="255014"/>
                        <a:pt x="32296" y="303536"/>
                      </a:cubicBezTo>
                      <a:cubicBezTo>
                        <a:pt x="18572" y="352058"/>
                        <a:pt x="22247" y="440026"/>
                        <a:pt x="17223" y="44421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Oval 325"/>
                <p:cNvSpPr/>
                <p:nvPr/>
              </p:nvSpPr>
              <p:spPr>
                <a:xfrm>
                  <a:off x="7647020" y="949229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Oval 326"/>
                <p:cNvSpPr/>
                <p:nvPr/>
              </p:nvSpPr>
              <p:spPr>
                <a:xfrm>
                  <a:off x="7530329" y="961560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Oval 327"/>
                <p:cNvSpPr/>
                <p:nvPr/>
              </p:nvSpPr>
              <p:spPr>
                <a:xfrm>
                  <a:off x="7414364" y="1006512"/>
                  <a:ext cx="64011" cy="4801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prstMaterial="plastic"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3" name="Oval 322"/>
              <p:cNvSpPr/>
              <p:nvPr/>
            </p:nvSpPr>
            <p:spPr>
              <a:xfrm>
                <a:off x="6830688" y="1479972"/>
                <a:ext cx="51254" cy="57013"/>
              </a:xfrm>
              <a:prstGeom prst="ellipse">
                <a:avLst/>
              </a:prstGeom>
              <a:gradFill flip="none" rotWithShape="1"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TextBox 323"/>
              <p:cNvSpPr txBox="1"/>
              <p:nvPr/>
            </p:nvSpPr>
            <p:spPr>
              <a:xfrm>
                <a:off x="6692933" y="1073942"/>
                <a:ext cx="746296" cy="345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ACME</a:t>
                </a:r>
                <a:endParaRPr lang="en-US" sz="4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1" name="TextBox 330"/>
                <p:cNvSpPr txBox="1"/>
                <p:nvPr/>
              </p:nvSpPr>
              <p:spPr>
                <a:xfrm>
                  <a:off x="5999582" y="4040184"/>
                  <a:ext cx="5069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6699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FF6699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rgbClr val="FF6699"/>
                    </a:solidFill>
                  </a:endParaRPr>
                </a:p>
              </p:txBody>
            </p:sp>
          </mc:Choice>
          <mc:Fallback xmlns="">
            <p:sp>
              <p:nvSpPr>
                <p:cNvPr id="331" name="TextBox 3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9582" y="4040184"/>
                  <a:ext cx="50699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89189" b="-10740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32" name="Straight Connector 331"/>
            <p:cNvCxnSpPr/>
            <p:nvPr/>
          </p:nvCxnSpPr>
          <p:spPr>
            <a:xfrm>
              <a:off x="3326296" y="3657600"/>
              <a:ext cx="1219200" cy="2332383"/>
            </a:xfrm>
            <a:prstGeom prst="line">
              <a:avLst/>
            </a:prstGeom>
            <a:ln w="38100">
              <a:gradFill>
                <a:gsLst>
                  <a:gs pos="0">
                    <a:srgbClr val="FFC000"/>
                  </a:gs>
                  <a:gs pos="100000">
                    <a:srgbClr val="00FFFF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3" name="Oval 332"/>
            <p:cNvSpPr/>
            <p:nvPr/>
          </p:nvSpPr>
          <p:spPr>
            <a:xfrm>
              <a:off x="4453538" y="5885364"/>
              <a:ext cx="228599" cy="228599"/>
            </a:xfrm>
            <a:prstGeom prst="ellipse">
              <a:avLst/>
            </a:prstGeom>
            <a:solidFill>
              <a:srgbClr val="0070C0"/>
            </a:soli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4" name="Group 333"/>
            <p:cNvGrpSpPr/>
            <p:nvPr/>
          </p:nvGrpSpPr>
          <p:grpSpPr>
            <a:xfrm rot="19898158">
              <a:off x="2928398" y="3886857"/>
              <a:ext cx="783128" cy="2607734"/>
              <a:chOff x="3026872" y="838200"/>
              <a:chExt cx="783128" cy="2607734"/>
            </a:xfrm>
          </p:grpSpPr>
          <p:sp>
            <p:nvSpPr>
              <p:cNvPr id="335" name="Left Brace 334"/>
              <p:cNvSpPr/>
              <p:nvPr/>
            </p:nvSpPr>
            <p:spPr>
              <a:xfrm>
                <a:off x="3531179" y="838200"/>
                <a:ext cx="278821" cy="2607734"/>
              </a:xfrm>
              <a:prstGeom prst="leftBrace">
                <a:avLst/>
              </a:prstGeom>
              <a:noFill/>
              <a:ln w="28575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TextBox 335"/>
              <p:cNvSpPr txBox="1"/>
              <p:nvPr/>
            </p:nvSpPr>
            <p:spPr>
              <a:xfrm>
                <a:off x="3026872" y="1831526"/>
                <a:ext cx="3016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1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337" name="Oval 336"/>
            <p:cNvSpPr/>
            <p:nvPr/>
          </p:nvSpPr>
          <p:spPr>
            <a:xfrm>
              <a:off x="3210498" y="3526674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5143222" y="6076759"/>
                <a:ext cx="3824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222" y="6076759"/>
                <a:ext cx="38241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8028835" y="4219264"/>
                <a:ext cx="384016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en-US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8835" y="4219264"/>
                <a:ext cx="384016" cy="369333"/>
              </a:xfrm>
              <a:prstGeom prst="rect">
                <a:avLst/>
              </a:prstGeom>
              <a:blipFill rotWithShape="1">
                <a:blip r:embed="rId7"/>
                <a:stretch>
                  <a:fillRect r="-4762" b="-18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Freeform 83"/>
          <p:cNvSpPr/>
          <p:nvPr/>
        </p:nvSpPr>
        <p:spPr>
          <a:xfrm rot="8836388">
            <a:off x="8055718" y="4419573"/>
            <a:ext cx="45719" cy="239529"/>
          </a:xfrm>
          <a:custGeom>
            <a:avLst/>
            <a:gdLst>
              <a:gd name="connsiteX0" fmla="*/ 198782 w 198782"/>
              <a:gd name="connsiteY0" fmla="*/ 702365 h 702365"/>
              <a:gd name="connsiteX1" fmla="*/ 159026 w 198782"/>
              <a:gd name="connsiteY1" fmla="*/ 318052 h 702365"/>
              <a:gd name="connsiteX2" fmla="*/ 0 w 198782"/>
              <a:gd name="connsiteY2" fmla="*/ 0 h 702365"/>
              <a:gd name="connsiteX0" fmla="*/ 198782 w 198782"/>
              <a:gd name="connsiteY0" fmla="*/ 702365 h 702365"/>
              <a:gd name="connsiteX1" fmla="*/ 143786 w 198782"/>
              <a:gd name="connsiteY1" fmla="*/ 306622 h 702365"/>
              <a:gd name="connsiteX2" fmla="*/ 0 w 198782"/>
              <a:gd name="connsiteY2" fmla="*/ 0 h 702365"/>
              <a:gd name="connsiteX0" fmla="*/ 198782 w 198782"/>
              <a:gd name="connsiteY0" fmla="*/ 702365 h 702365"/>
              <a:gd name="connsiteX1" fmla="*/ 143786 w 198782"/>
              <a:gd name="connsiteY1" fmla="*/ 306622 h 702365"/>
              <a:gd name="connsiteX2" fmla="*/ 0 w 198782"/>
              <a:gd name="connsiteY2" fmla="*/ 0 h 702365"/>
              <a:gd name="connsiteX0" fmla="*/ 210212 w 210212"/>
              <a:gd name="connsiteY0" fmla="*/ 698555 h 698555"/>
              <a:gd name="connsiteX1" fmla="*/ 155216 w 210212"/>
              <a:gd name="connsiteY1" fmla="*/ 302812 h 698555"/>
              <a:gd name="connsiteX2" fmla="*/ 0 w 210212"/>
              <a:gd name="connsiteY2" fmla="*/ 0 h 698555"/>
              <a:gd name="connsiteX0" fmla="*/ 160341 w 160341"/>
              <a:gd name="connsiteY0" fmla="*/ 683514 h 683514"/>
              <a:gd name="connsiteX1" fmla="*/ 105345 w 160341"/>
              <a:gd name="connsiteY1" fmla="*/ 287771 h 683514"/>
              <a:gd name="connsiteX2" fmla="*/ 0 w 160341"/>
              <a:gd name="connsiteY2" fmla="*/ 0 h 683514"/>
              <a:gd name="connsiteX0" fmla="*/ 160341 w 160341"/>
              <a:gd name="connsiteY0" fmla="*/ 683514 h 683514"/>
              <a:gd name="connsiteX1" fmla="*/ 141460 w 160341"/>
              <a:gd name="connsiteY1" fmla="*/ 310980 h 683514"/>
              <a:gd name="connsiteX2" fmla="*/ 0 w 160341"/>
              <a:gd name="connsiteY2" fmla="*/ 0 h 683514"/>
              <a:gd name="connsiteX0" fmla="*/ 160341 w 163255"/>
              <a:gd name="connsiteY0" fmla="*/ 683514 h 683514"/>
              <a:gd name="connsiteX1" fmla="*/ 148347 w 163255"/>
              <a:gd name="connsiteY1" fmla="*/ 366438 h 683514"/>
              <a:gd name="connsiteX2" fmla="*/ 0 w 163255"/>
              <a:gd name="connsiteY2" fmla="*/ 0 h 683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3255" h="683514">
                <a:moveTo>
                  <a:pt x="160341" y="683514"/>
                </a:moveTo>
                <a:cubicBezTo>
                  <a:pt x="157028" y="584178"/>
                  <a:pt x="175071" y="480357"/>
                  <a:pt x="148347" y="366438"/>
                </a:cubicBezTo>
                <a:cubicBezTo>
                  <a:pt x="121623" y="252519"/>
                  <a:pt x="62948" y="100495"/>
                  <a:pt x="0" y="0"/>
                </a:cubicBezTo>
              </a:path>
            </a:pathLst>
          </a:custGeom>
          <a:noFill/>
          <a:ln w="3810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806868" y="882628"/>
            <a:ext cx="2257294" cy="2523703"/>
            <a:chOff x="1828800" y="108663"/>
            <a:chExt cx="5686481" cy="6357606"/>
          </a:xfrm>
        </p:grpSpPr>
        <p:sp>
          <p:nvSpPr>
            <p:cNvPr id="80" name="Oval 79"/>
            <p:cNvSpPr/>
            <p:nvPr/>
          </p:nvSpPr>
          <p:spPr>
            <a:xfrm>
              <a:off x="2214785" y="1433618"/>
              <a:ext cx="4677181" cy="4677181"/>
            </a:xfrm>
            <a:prstGeom prst="ellipse">
              <a:avLst/>
            </a:prstGeom>
            <a:gradFill>
              <a:gsLst>
                <a:gs pos="100000">
                  <a:srgbClr val="FF0066"/>
                </a:gs>
                <a:gs pos="52000">
                  <a:schemeClr val="accent6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4535188" y="2586376"/>
              <a:ext cx="2011680" cy="1166678"/>
              <a:chOff x="4535188" y="2595802"/>
              <a:chExt cx="2011680" cy="1166678"/>
            </a:xfrm>
          </p:grpSpPr>
          <p:sp>
            <p:nvSpPr>
              <p:cNvPr id="85" name="Isosceles Triangle 84"/>
              <p:cNvSpPr/>
              <p:nvPr/>
            </p:nvSpPr>
            <p:spPr>
              <a:xfrm>
                <a:off x="4535188" y="2595802"/>
                <a:ext cx="2011680" cy="1166678"/>
              </a:xfrm>
              <a:prstGeom prst="triangle">
                <a:avLst>
                  <a:gd name="adj" fmla="val 100000"/>
                </a:avLst>
              </a:prstGeom>
              <a:gradFill>
                <a:gsLst>
                  <a:gs pos="100000">
                    <a:schemeClr val="bg2"/>
                  </a:gs>
                  <a:gs pos="0">
                    <a:srgbClr val="0070C0"/>
                  </a:gs>
                </a:gsLst>
                <a:lin ang="2700000" scaled="1"/>
              </a:gra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6204408" y="3420897"/>
                <a:ext cx="329826" cy="329826"/>
              </a:xfrm>
              <a:prstGeom prst="rect">
                <a:avLst/>
              </a:prstGeom>
              <a:gradFill>
                <a:gsLst>
                  <a:gs pos="100000">
                    <a:srgbClr val="0070C0"/>
                  </a:gs>
                  <a:gs pos="0">
                    <a:srgbClr val="00B0F0"/>
                  </a:gs>
                </a:gsLst>
                <a:lin ang="27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7" name="Straight Arrow Connector 86"/>
            <p:cNvCxnSpPr/>
            <p:nvPr/>
          </p:nvCxnSpPr>
          <p:spPr>
            <a:xfrm flipH="1" flipV="1">
              <a:off x="4543359" y="962971"/>
              <a:ext cx="4001" cy="5503298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1828800" y="3748840"/>
              <a:ext cx="5512640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4435378" y="3647138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54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5" name="Group 94"/>
            <p:cNvGrpSpPr/>
            <p:nvPr/>
          </p:nvGrpSpPr>
          <p:grpSpPr>
            <a:xfrm>
              <a:off x="5328449" y="2965912"/>
              <a:ext cx="326953" cy="780897"/>
              <a:chOff x="5328449" y="2994190"/>
              <a:chExt cx="326953" cy="780897"/>
            </a:xfrm>
          </p:grpSpPr>
          <p:sp>
            <p:nvSpPr>
              <p:cNvPr id="96" name="TextBox 95"/>
              <p:cNvSpPr txBox="1"/>
              <p:nvPr/>
            </p:nvSpPr>
            <p:spPr>
              <a:xfrm>
                <a:off x="5348912" y="2994190"/>
                <a:ext cx="306490" cy="369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rgbClr val="00FFFF"/>
                    </a:solidFill>
                    <a:latin typeface="Symbol" pitchFamily="18" charset="2"/>
                  </a:rPr>
                  <a:t>q</a:t>
                </a:r>
                <a:endParaRPr lang="en-US" i="1" dirty="0">
                  <a:solidFill>
                    <a:srgbClr val="00FFFF"/>
                  </a:solidFill>
                  <a:latin typeface="Symbol" pitchFamily="18" charset="2"/>
                </a:endParaRPr>
              </a:p>
            </p:txBody>
          </p:sp>
          <p:sp>
            <p:nvSpPr>
              <p:cNvPr id="97" name="Freeform 96"/>
              <p:cNvSpPr/>
              <p:nvPr/>
            </p:nvSpPr>
            <p:spPr>
              <a:xfrm>
                <a:off x="5328449" y="3322318"/>
                <a:ext cx="126926" cy="452769"/>
              </a:xfrm>
              <a:custGeom>
                <a:avLst/>
                <a:gdLst>
                  <a:gd name="connsiteX0" fmla="*/ 92242 w 95471"/>
                  <a:gd name="connsiteY0" fmla="*/ 397042 h 397042"/>
                  <a:gd name="connsiteX1" fmla="*/ 84221 w 95471"/>
                  <a:gd name="connsiteY1" fmla="*/ 164431 h 397042"/>
                  <a:gd name="connsiteX2" fmla="*/ 0 w 95471"/>
                  <a:gd name="connsiteY2" fmla="*/ 0 h 397042"/>
                  <a:gd name="connsiteX0" fmla="*/ 92242 w 93103"/>
                  <a:gd name="connsiteY0" fmla="*/ 397042 h 397042"/>
                  <a:gd name="connsiteX1" fmla="*/ 72189 w 93103"/>
                  <a:gd name="connsiteY1" fmla="*/ 156410 h 397042"/>
                  <a:gd name="connsiteX2" fmla="*/ 0 w 93103"/>
                  <a:gd name="connsiteY2" fmla="*/ 0 h 397042"/>
                  <a:gd name="connsiteX0" fmla="*/ 108284 w 109345"/>
                  <a:gd name="connsiteY0" fmla="*/ 389021 h 389021"/>
                  <a:gd name="connsiteX1" fmla="*/ 88231 w 109345"/>
                  <a:gd name="connsiteY1" fmla="*/ 148389 h 389021"/>
                  <a:gd name="connsiteX2" fmla="*/ 0 w 109345"/>
                  <a:gd name="connsiteY2" fmla="*/ 0 h 389021"/>
                  <a:gd name="connsiteX0" fmla="*/ 108284 w 109055"/>
                  <a:gd name="connsiteY0" fmla="*/ 389021 h 389021"/>
                  <a:gd name="connsiteX1" fmla="*/ 84220 w 109055"/>
                  <a:gd name="connsiteY1" fmla="*/ 172452 h 389021"/>
                  <a:gd name="connsiteX2" fmla="*/ 0 w 109055"/>
                  <a:gd name="connsiteY2" fmla="*/ 0 h 389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9055" h="389021">
                    <a:moveTo>
                      <a:pt x="108284" y="389021"/>
                    </a:moveTo>
                    <a:cubicBezTo>
                      <a:pt x="111960" y="305802"/>
                      <a:pt x="102267" y="237289"/>
                      <a:pt x="84220" y="172452"/>
                    </a:cubicBezTo>
                    <a:cubicBezTo>
                      <a:pt x="66173" y="107615"/>
                      <a:pt x="34423" y="49128"/>
                      <a:pt x="0" y="0"/>
                    </a:cubicBezTo>
                  </a:path>
                </a:pathLst>
              </a:custGeom>
              <a:noFill/>
              <a:ln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8" name="TextBox 97"/>
            <p:cNvSpPr txBox="1"/>
            <p:nvPr/>
          </p:nvSpPr>
          <p:spPr>
            <a:xfrm>
              <a:off x="7231228" y="3272806"/>
              <a:ext cx="284053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343388" y="108663"/>
              <a:ext cx="287257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3" name="Oval 102"/>
            <p:cNvSpPr/>
            <p:nvPr/>
          </p:nvSpPr>
          <p:spPr>
            <a:xfrm>
              <a:off x="6429456" y="2473015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54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7824780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14785" y="1433618"/>
            <a:ext cx="4677181" cy="4677181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4535188" y="2586376"/>
            <a:ext cx="2011680" cy="1166678"/>
            <a:chOff x="4535188" y="2595802"/>
            <a:chExt cx="2011680" cy="1166678"/>
          </a:xfrm>
        </p:grpSpPr>
        <p:sp>
          <p:nvSpPr>
            <p:cNvPr id="16" name="Isosceles Triangle 15"/>
            <p:cNvSpPr/>
            <p:nvPr/>
          </p:nvSpPr>
          <p:spPr>
            <a:xfrm>
              <a:off x="4535188" y="2595802"/>
              <a:ext cx="2011680" cy="1166678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bg2"/>
                </a:gs>
                <a:gs pos="0">
                  <a:srgbClr val="0070C0"/>
                </a:gs>
              </a:gsLst>
              <a:lin ang="2700000" scaled="1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394558" y="3611046"/>
              <a:ext cx="139678" cy="139678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 flipH="1" flipV="1">
            <a:off x="4543359" y="962971"/>
            <a:ext cx="4001" cy="5503298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828800" y="3748840"/>
            <a:ext cx="551264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Trigonometry: sine and cosine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4435378" y="3647138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5192104" y="254838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1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3" name="Left Brace 32"/>
          <p:cNvSpPr/>
          <p:nvPr/>
        </p:nvSpPr>
        <p:spPr>
          <a:xfrm rot="3569547">
            <a:off x="5358512" y="1802102"/>
            <a:ext cx="143414" cy="2323086"/>
          </a:xfrm>
          <a:prstGeom prst="leftBrace">
            <a:avLst>
              <a:gd name="adj1" fmla="val 48287"/>
              <a:gd name="adj2" fmla="val 50000"/>
            </a:avLst>
          </a:prstGeom>
          <a:noFill/>
          <a:ln w="2857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4903040" y="3336554"/>
            <a:ext cx="478024" cy="433135"/>
            <a:chOff x="4903040" y="3364832"/>
            <a:chExt cx="478024" cy="433135"/>
          </a:xfrm>
        </p:grpSpPr>
        <p:sp>
          <p:nvSpPr>
            <p:cNvPr id="6" name="TextBox 5"/>
            <p:cNvSpPr txBox="1"/>
            <p:nvPr/>
          </p:nvSpPr>
          <p:spPr>
            <a:xfrm>
              <a:off x="4903040" y="3428635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endParaRPr lang="en-US" i="1" dirty="0">
                <a:solidFill>
                  <a:srgbClr val="00FFFF"/>
                </a:solidFill>
                <a:latin typeface="Symbol" pitchFamily="18" charset="2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5272009" y="3364832"/>
              <a:ext cx="109055" cy="389021"/>
            </a:xfrm>
            <a:custGeom>
              <a:avLst/>
              <a:gdLst>
                <a:gd name="connsiteX0" fmla="*/ 92242 w 95471"/>
                <a:gd name="connsiteY0" fmla="*/ 397042 h 397042"/>
                <a:gd name="connsiteX1" fmla="*/ 84221 w 95471"/>
                <a:gd name="connsiteY1" fmla="*/ 164431 h 397042"/>
                <a:gd name="connsiteX2" fmla="*/ 0 w 95471"/>
                <a:gd name="connsiteY2" fmla="*/ 0 h 397042"/>
                <a:gd name="connsiteX0" fmla="*/ 92242 w 93103"/>
                <a:gd name="connsiteY0" fmla="*/ 397042 h 397042"/>
                <a:gd name="connsiteX1" fmla="*/ 72189 w 93103"/>
                <a:gd name="connsiteY1" fmla="*/ 156410 h 397042"/>
                <a:gd name="connsiteX2" fmla="*/ 0 w 93103"/>
                <a:gd name="connsiteY2" fmla="*/ 0 h 397042"/>
                <a:gd name="connsiteX0" fmla="*/ 108284 w 109345"/>
                <a:gd name="connsiteY0" fmla="*/ 389021 h 389021"/>
                <a:gd name="connsiteX1" fmla="*/ 88231 w 109345"/>
                <a:gd name="connsiteY1" fmla="*/ 148389 h 389021"/>
                <a:gd name="connsiteX2" fmla="*/ 0 w 109345"/>
                <a:gd name="connsiteY2" fmla="*/ 0 h 389021"/>
                <a:gd name="connsiteX0" fmla="*/ 108284 w 109055"/>
                <a:gd name="connsiteY0" fmla="*/ 389021 h 389021"/>
                <a:gd name="connsiteX1" fmla="*/ 84220 w 109055"/>
                <a:gd name="connsiteY1" fmla="*/ 172452 h 389021"/>
                <a:gd name="connsiteX2" fmla="*/ 0 w 109055"/>
                <a:gd name="connsiteY2" fmla="*/ 0 h 389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9055" h="389021">
                  <a:moveTo>
                    <a:pt x="108284" y="389021"/>
                  </a:moveTo>
                  <a:cubicBezTo>
                    <a:pt x="111960" y="305802"/>
                    <a:pt x="102267" y="237289"/>
                    <a:pt x="84220" y="172452"/>
                  </a:cubicBezTo>
                  <a:cubicBezTo>
                    <a:pt x="66173" y="107615"/>
                    <a:pt x="34423" y="49128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328561" y="3564803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408277" y="62126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y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6429456" y="2473015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6675858" y="2591493"/>
            <a:ext cx="334542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  <a:latin typeface="Symbol" pitchFamily="18" charset="2"/>
              </a:rPr>
              <a:t>q</a:t>
            </a:r>
            <a:endParaRPr lang="en-US" i="1" dirty="0">
              <a:solidFill>
                <a:srgbClr val="00FFFF"/>
              </a:solidFill>
              <a:latin typeface="Symbol" pitchFamily="18" charset="2"/>
            </a:endParaRPr>
          </a:p>
        </p:txBody>
      </p:sp>
      <p:sp>
        <p:nvSpPr>
          <p:cNvPr id="70" name="Freeform 69"/>
          <p:cNvSpPr/>
          <p:nvPr/>
        </p:nvSpPr>
        <p:spPr>
          <a:xfrm>
            <a:off x="6604627" y="2588699"/>
            <a:ext cx="304818" cy="1134721"/>
          </a:xfrm>
          <a:custGeom>
            <a:avLst/>
            <a:gdLst>
              <a:gd name="connsiteX0" fmla="*/ 92242 w 95471"/>
              <a:gd name="connsiteY0" fmla="*/ 397042 h 397042"/>
              <a:gd name="connsiteX1" fmla="*/ 84221 w 95471"/>
              <a:gd name="connsiteY1" fmla="*/ 164431 h 397042"/>
              <a:gd name="connsiteX2" fmla="*/ 0 w 95471"/>
              <a:gd name="connsiteY2" fmla="*/ 0 h 397042"/>
              <a:gd name="connsiteX0" fmla="*/ 92242 w 93103"/>
              <a:gd name="connsiteY0" fmla="*/ 397042 h 397042"/>
              <a:gd name="connsiteX1" fmla="*/ 72189 w 93103"/>
              <a:gd name="connsiteY1" fmla="*/ 156410 h 397042"/>
              <a:gd name="connsiteX2" fmla="*/ 0 w 93103"/>
              <a:gd name="connsiteY2" fmla="*/ 0 h 397042"/>
              <a:gd name="connsiteX0" fmla="*/ 108284 w 109345"/>
              <a:gd name="connsiteY0" fmla="*/ 389021 h 389021"/>
              <a:gd name="connsiteX1" fmla="*/ 88231 w 109345"/>
              <a:gd name="connsiteY1" fmla="*/ 148389 h 389021"/>
              <a:gd name="connsiteX2" fmla="*/ 0 w 109345"/>
              <a:gd name="connsiteY2" fmla="*/ 0 h 389021"/>
              <a:gd name="connsiteX0" fmla="*/ 108284 w 109055"/>
              <a:gd name="connsiteY0" fmla="*/ 389021 h 389021"/>
              <a:gd name="connsiteX1" fmla="*/ 84220 w 109055"/>
              <a:gd name="connsiteY1" fmla="*/ 172452 h 389021"/>
              <a:gd name="connsiteX2" fmla="*/ 0 w 109055"/>
              <a:gd name="connsiteY2" fmla="*/ 0 h 389021"/>
              <a:gd name="connsiteX0" fmla="*/ 115087 w 115604"/>
              <a:gd name="connsiteY0" fmla="*/ 389021 h 389021"/>
              <a:gd name="connsiteX1" fmla="*/ 84220 w 115604"/>
              <a:gd name="connsiteY1" fmla="*/ 172452 h 389021"/>
              <a:gd name="connsiteX2" fmla="*/ 0 w 115604"/>
              <a:gd name="connsiteY2" fmla="*/ 0 h 389021"/>
              <a:gd name="connsiteX0" fmla="*/ 103182 w 103699"/>
              <a:gd name="connsiteY0" fmla="*/ 397524 h 397524"/>
              <a:gd name="connsiteX1" fmla="*/ 72315 w 103699"/>
              <a:gd name="connsiteY1" fmla="*/ 180955 h 397524"/>
              <a:gd name="connsiteX2" fmla="*/ 0 w 103699"/>
              <a:gd name="connsiteY2" fmla="*/ 0 h 397524"/>
              <a:gd name="connsiteX0" fmla="*/ 103182 w 103699"/>
              <a:gd name="connsiteY0" fmla="*/ 397524 h 397524"/>
              <a:gd name="connsiteX1" fmla="*/ 72315 w 103699"/>
              <a:gd name="connsiteY1" fmla="*/ 180955 h 397524"/>
              <a:gd name="connsiteX2" fmla="*/ 0 w 103699"/>
              <a:gd name="connsiteY2" fmla="*/ 0 h 397524"/>
              <a:gd name="connsiteX0" fmla="*/ 111685 w 112202"/>
              <a:gd name="connsiteY0" fmla="*/ 411129 h 411129"/>
              <a:gd name="connsiteX1" fmla="*/ 80818 w 112202"/>
              <a:gd name="connsiteY1" fmla="*/ 194560 h 411129"/>
              <a:gd name="connsiteX2" fmla="*/ 0 w 112202"/>
              <a:gd name="connsiteY2" fmla="*/ 0 h 411129"/>
              <a:gd name="connsiteX0" fmla="*/ 116787 w 117199"/>
              <a:gd name="connsiteY0" fmla="*/ 411129 h 411129"/>
              <a:gd name="connsiteX1" fmla="*/ 80818 w 117199"/>
              <a:gd name="connsiteY1" fmla="*/ 194560 h 411129"/>
              <a:gd name="connsiteX2" fmla="*/ 0 w 117199"/>
              <a:gd name="connsiteY2" fmla="*/ 0 h 411129"/>
              <a:gd name="connsiteX0" fmla="*/ 116787 w 116787"/>
              <a:gd name="connsiteY0" fmla="*/ 411129 h 411129"/>
              <a:gd name="connsiteX1" fmla="*/ 80818 w 116787"/>
              <a:gd name="connsiteY1" fmla="*/ 194560 h 411129"/>
              <a:gd name="connsiteX2" fmla="*/ 0 w 116787"/>
              <a:gd name="connsiteY2" fmla="*/ 0 h 411129"/>
              <a:gd name="connsiteX0" fmla="*/ 109984 w 109984"/>
              <a:gd name="connsiteY0" fmla="*/ 409428 h 409428"/>
              <a:gd name="connsiteX1" fmla="*/ 80818 w 109984"/>
              <a:gd name="connsiteY1" fmla="*/ 194560 h 409428"/>
              <a:gd name="connsiteX2" fmla="*/ 0 w 109984"/>
              <a:gd name="connsiteY2" fmla="*/ 0 h 40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984" h="409428">
                <a:moveTo>
                  <a:pt x="109984" y="409428"/>
                </a:moveTo>
                <a:cubicBezTo>
                  <a:pt x="106857" y="321107"/>
                  <a:pt x="98865" y="259397"/>
                  <a:pt x="80818" y="194560"/>
                </a:cubicBezTo>
                <a:cubicBezTo>
                  <a:pt x="62771" y="129723"/>
                  <a:pt x="27620" y="54230"/>
                  <a:pt x="0" y="0"/>
                </a:cubicBezTo>
              </a:path>
            </a:pathLst>
          </a:custGeom>
          <a:noFill/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6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32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3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8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7" grpId="0" animBg="1"/>
      <p:bldP spid="27" grpId="0"/>
      <p:bldP spid="33" grpId="0" animBg="1"/>
      <p:bldP spid="30" grpId="0"/>
      <p:bldP spid="43" grpId="0"/>
      <p:bldP spid="63" grpId="0" animBg="1"/>
      <p:bldP spid="69" grpId="0"/>
      <p:bldP spid="7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14785" y="1433618"/>
            <a:ext cx="4677181" cy="4677181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4535188" y="2586376"/>
            <a:ext cx="2011680" cy="1166678"/>
            <a:chOff x="4535188" y="2595802"/>
            <a:chExt cx="2011680" cy="1166678"/>
          </a:xfrm>
        </p:grpSpPr>
        <p:sp>
          <p:nvSpPr>
            <p:cNvPr id="16" name="Isosceles Triangle 15"/>
            <p:cNvSpPr/>
            <p:nvPr/>
          </p:nvSpPr>
          <p:spPr>
            <a:xfrm>
              <a:off x="4535188" y="2595802"/>
              <a:ext cx="2011680" cy="1166678"/>
            </a:xfrm>
            <a:prstGeom prst="triangle">
              <a:avLst>
                <a:gd name="adj" fmla="val 100000"/>
              </a:avLst>
            </a:prstGeom>
            <a:gradFill>
              <a:gsLst>
                <a:gs pos="100000">
                  <a:schemeClr val="bg2"/>
                </a:gs>
                <a:gs pos="0">
                  <a:srgbClr val="0070C0"/>
                </a:gs>
              </a:gsLst>
              <a:lin ang="2700000" scaled="1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394558" y="3611046"/>
              <a:ext cx="139678" cy="139678"/>
            </a:xfrm>
            <a:prstGeom prst="rect">
              <a:avLst/>
            </a:prstGeom>
            <a:gradFill>
              <a:gsLst>
                <a:gs pos="100000">
                  <a:srgbClr val="0070C0"/>
                </a:gs>
                <a:gs pos="0">
                  <a:srgbClr val="00B0F0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" name="Straight Arrow Connector 20"/>
          <p:cNvCxnSpPr/>
          <p:nvPr/>
        </p:nvCxnSpPr>
        <p:spPr>
          <a:xfrm flipH="1" flipV="1">
            <a:off x="4543359" y="962971"/>
            <a:ext cx="4001" cy="5503298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828800" y="3748840"/>
            <a:ext cx="551264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Trigonometry: sine and cosine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4435378" y="3647138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5192104" y="254838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1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560678" y="3886201"/>
            <a:ext cx="1986191" cy="497396"/>
            <a:chOff x="3147393" y="3938335"/>
            <a:chExt cx="2514600" cy="497396"/>
          </a:xfrm>
        </p:grpSpPr>
        <p:sp>
          <p:nvSpPr>
            <p:cNvPr id="83" name="TextBox 82"/>
            <p:cNvSpPr txBox="1"/>
            <p:nvPr/>
          </p:nvSpPr>
          <p:spPr>
            <a:xfrm>
              <a:off x="4352101" y="4066399"/>
              <a:ext cx="10948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dirty="0" smtClean="0"/>
                <a:t>cos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" name="Right Brace 7"/>
            <p:cNvSpPr/>
            <p:nvPr/>
          </p:nvSpPr>
          <p:spPr>
            <a:xfrm rot="5400000">
              <a:off x="4299681" y="2786047"/>
              <a:ext cx="210024" cy="2514600"/>
            </a:xfrm>
            <a:prstGeom prst="rightBrace">
              <a:avLst>
                <a:gd name="adj1" fmla="val 33111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903040" y="3336554"/>
            <a:ext cx="478024" cy="433135"/>
            <a:chOff x="4903040" y="3364832"/>
            <a:chExt cx="478024" cy="433135"/>
          </a:xfrm>
        </p:grpSpPr>
        <p:sp>
          <p:nvSpPr>
            <p:cNvPr id="6" name="TextBox 5"/>
            <p:cNvSpPr txBox="1"/>
            <p:nvPr/>
          </p:nvSpPr>
          <p:spPr>
            <a:xfrm>
              <a:off x="4903040" y="3428635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endParaRPr lang="en-US" i="1" dirty="0">
                <a:solidFill>
                  <a:srgbClr val="00FFFF"/>
                </a:solidFill>
                <a:latin typeface="Symbol" pitchFamily="18" charset="2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5272009" y="3364832"/>
              <a:ext cx="109055" cy="389021"/>
            </a:xfrm>
            <a:custGeom>
              <a:avLst/>
              <a:gdLst>
                <a:gd name="connsiteX0" fmla="*/ 92242 w 95471"/>
                <a:gd name="connsiteY0" fmla="*/ 397042 h 397042"/>
                <a:gd name="connsiteX1" fmla="*/ 84221 w 95471"/>
                <a:gd name="connsiteY1" fmla="*/ 164431 h 397042"/>
                <a:gd name="connsiteX2" fmla="*/ 0 w 95471"/>
                <a:gd name="connsiteY2" fmla="*/ 0 h 397042"/>
                <a:gd name="connsiteX0" fmla="*/ 92242 w 93103"/>
                <a:gd name="connsiteY0" fmla="*/ 397042 h 397042"/>
                <a:gd name="connsiteX1" fmla="*/ 72189 w 93103"/>
                <a:gd name="connsiteY1" fmla="*/ 156410 h 397042"/>
                <a:gd name="connsiteX2" fmla="*/ 0 w 93103"/>
                <a:gd name="connsiteY2" fmla="*/ 0 h 397042"/>
                <a:gd name="connsiteX0" fmla="*/ 108284 w 109345"/>
                <a:gd name="connsiteY0" fmla="*/ 389021 h 389021"/>
                <a:gd name="connsiteX1" fmla="*/ 88231 w 109345"/>
                <a:gd name="connsiteY1" fmla="*/ 148389 h 389021"/>
                <a:gd name="connsiteX2" fmla="*/ 0 w 109345"/>
                <a:gd name="connsiteY2" fmla="*/ 0 h 389021"/>
                <a:gd name="connsiteX0" fmla="*/ 108284 w 109055"/>
                <a:gd name="connsiteY0" fmla="*/ 389021 h 389021"/>
                <a:gd name="connsiteX1" fmla="*/ 84220 w 109055"/>
                <a:gd name="connsiteY1" fmla="*/ 172452 h 389021"/>
                <a:gd name="connsiteX2" fmla="*/ 0 w 109055"/>
                <a:gd name="connsiteY2" fmla="*/ 0 h 389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9055" h="389021">
                  <a:moveTo>
                    <a:pt x="108284" y="389021"/>
                  </a:moveTo>
                  <a:cubicBezTo>
                    <a:pt x="111960" y="305802"/>
                    <a:pt x="102267" y="237289"/>
                    <a:pt x="84220" y="172452"/>
                  </a:cubicBezTo>
                  <a:cubicBezTo>
                    <a:pt x="66173" y="107615"/>
                    <a:pt x="34423" y="49128"/>
                    <a:pt x="0" y="0"/>
                  </a:cubicBezTo>
                </a:path>
              </a:pathLst>
            </a:custGeom>
            <a:noFill/>
            <a:ln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328561" y="3564803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408277" y="62126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y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608043" y="2595801"/>
            <a:ext cx="1237647" cy="1158051"/>
            <a:chOff x="5637924" y="2566589"/>
            <a:chExt cx="1237647" cy="1158051"/>
          </a:xfrm>
        </p:grpSpPr>
        <p:sp>
          <p:nvSpPr>
            <p:cNvPr id="82" name="TextBox 81"/>
            <p:cNvSpPr txBox="1"/>
            <p:nvPr/>
          </p:nvSpPr>
          <p:spPr>
            <a:xfrm>
              <a:off x="5831694" y="2948069"/>
              <a:ext cx="10438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= </a:t>
              </a:r>
              <a:r>
                <a:rPr lang="en-US" dirty="0" smtClean="0"/>
                <a:t>sin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</a:t>
              </a:r>
              <a:r>
                <a:rPr lang="en-US" i="1" dirty="0" smtClean="0">
                  <a:solidFill>
                    <a:srgbClr val="00FFFF"/>
                  </a:solidFill>
                  <a:latin typeface="Symbol" pitchFamily="18" charset="2"/>
                </a:rPr>
                <a:t>q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" name="Left Brace 6"/>
            <p:cNvSpPr/>
            <p:nvPr/>
          </p:nvSpPr>
          <p:spPr>
            <a:xfrm flipH="1">
              <a:off x="5637924" y="2566589"/>
              <a:ext cx="166053" cy="1158051"/>
            </a:xfrm>
            <a:prstGeom prst="leftBrace">
              <a:avLst>
                <a:gd name="adj1" fmla="val 44149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7172828" y="4051969"/>
                <a:ext cx="5069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solidFill>
                            <a:srgbClr val="FF6699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</m:oMath>
                  </m:oMathPara>
                </a14:m>
                <a:endParaRPr lang="en-US" dirty="0">
                  <a:solidFill>
                    <a:srgbClr val="FF6699"/>
                  </a:solidFill>
                </a:endParaRPr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2828" y="4051969"/>
                <a:ext cx="50699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Oval 62"/>
          <p:cNvSpPr/>
          <p:nvPr/>
        </p:nvSpPr>
        <p:spPr>
          <a:xfrm>
            <a:off x="6429456" y="2473015"/>
            <a:ext cx="228599" cy="22859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 rot="5400000">
            <a:off x="6538236" y="3414692"/>
            <a:ext cx="703671" cy="724927"/>
            <a:chOff x="6677884" y="880104"/>
            <a:chExt cx="703671" cy="724927"/>
          </a:xfrm>
        </p:grpSpPr>
        <p:sp>
          <p:nvSpPr>
            <p:cNvPr id="50" name="Freeform 49"/>
            <p:cNvSpPr/>
            <p:nvPr/>
          </p:nvSpPr>
          <p:spPr>
            <a:xfrm>
              <a:off x="6723560" y="1395864"/>
              <a:ext cx="657995" cy="209167"/>
            </a:xfrm>
            <a:custGeom>
              <a:avLst/>
              <a:gdLst>
                <a:gd name="connsiteX0" fmla="*/ 49633 w 666500"/>
                <a:gd name="connsiteY0" fmla="*/ 46109 h 174873"/>
                <a:gd name="connsiteX1" fmla="*/ 49633 w 666500"/>
                <a:gd name="connsiteY1" fmla="*/ 101341 h 174873"/>
                <a:gd name="connsiteX2" fmla="*/ 64976 w 666500"/>
                <a:gd name="connsiteY2" fmla="*/ 132026 h 174873"/>
                <a:gd name="connsiteX3" fmla="*/ 22017 w 666500"/>
                <a:gd name="connsiteY3" fmla="*/ 171916 h 174873"/>
                <a:gd name="connsiteX4" fmla="*/ 463875 w 666500"/>
                <a:gd name="connsiteY4" fmla="*/ 168847 h 174873"/>
                <a:gd name="connsiteX5" fmla="*/ 647982 w 666500"/>
                <a:gd name="connsiteY5" fmla="*/ 144300 h 174873"/>
                <a:gd name="connsiteX6" fmla="*/ 592750 w 666500"/>
                <a:gd name="connsiteY6" fmla="*/ 3151 h 174873"/>
                <a:gd name="connsiteX7" fmla="*/ 49633 w 666500"/>
                <a:gd name="connsiteY7" fmla="*/ 46109 h 174873"/>
                <a:gd name="connsiteX0" fmla="*/ 42479 w 659346"/>
                <a:gd name="connsiteY0" fmla="*/ 46109 h 178281"/>
                <a:gd name="connsiteX1" fmla="*/ 42479 w 659346"/>
                <a:gd name="connsiteY1" fmla="*/ 101341 h 178281"/>
                <a:gd name="connsiteX2" fmla="*/ 100780 w 659346"/>
                <a:gd name="connsiteY2" fmla="*/ 86000 h 178281"/>
                <a:gd name="connsiteX3" fmla="*/ 14863 w 659346"/>
                <a:gd name="connsiteY3" fmla="*/ 171916 h 178281"/>
                <a:gd name="connsiteX4" fmla="*/ 456721 w 659346"/>
                <a:gd name="connsiteY4" fmla="*/ 168847 h 178281"/>
                <a:gd name="connsiteX5" fmla="*/ 640828 w 659346"/>
                <a:gd name="connsiteY5" fmla="*/ 144300 h 178281"/>
                <a:gd name="connsiteX6" fmla="*/ 585596 w 659346"/>
                <a:gd name="connsiteY6" fmla="*/ 3151 h 178281"/>
                <a:gd name="connsiteX7" fmla="*/ 42479 w 659346"/>
                <a:gd name="connsiteY7" fmla="*/ 46109 h 178281"/>
                <a:gd name="connsiteX0" fmla="*/ 42385 w 659252"/>
                <a:gd name="connsiteY0" fmla="*/ 45776 h 177948"/>
                <a:gd name="connsiteX1" fmla="*/ 57728 w 659252"/>
                <a:gd name="connsiteY1" fmla="*/ 61118 h 177948"/>
                <a:gd name="connsiteX2" fmla="*/ 100686 w 659252"/>
                <a:gd name="connsiteY2" fmla="*/ 85667 h 177948"/>
                <a:gd name="connsiteX3" fmla="*/ 14769 w 659252"/>
                <a:gd name="connsiteY3" fmla="*/ 171583 h 177948"/>
                <a:gd name="connsiteX4" fmla="*/ 456627 w 659252"/>
                <a:gd name="connsiteY4" fmla="*/ 168514 h 177948"/>
                <a:gd name="connsiteX5" fmla="*/ 640734 w 659252"/>
                <a:gd name="connsiteY5" fmla="*/ 143967 h 177948"/>
                <a:gd name="connsiteX6" fmla="*/ 585502 w 659252"/>
                <a:gd name="connsiteY6" fmla="*/ 2818 h 177948"/>
                <a:gd name="connsiteX7" fmla="*/ 42385 w 659252"/>
                <a:gd name="connsiteY7" fmla="*/ 45776 h 177948"/>
                <a:gd name="connsiteX0" fmla="*/ 70001 w 657995"/>
                <a:gd name="connsiteY0" fmla="*/ 3352 h 209167"/>
                <a:gd name="connsiteX1" fmla="*/ 57728 w 657995"/>
                <a:gd name="connsiteY1" fmla="*/ 92337 h 209167"/>
                <a:gd name="connsiteX2" fmla="*/ 100686 w 657995"/>
                <a:gd name="connsiteY2" fmla="*/ 116886 h 209167"/>
                <a:gd name="connsiteX3" fmla="*/ 14769 w 657995"/>
                <a:gd name="connsiteY3" fmla="*/ 202802 h 209167"/>
                <a:gd name="connsiteX4" fmla="*/ 456627 w 657995"/>
                <a:gd name="connsiteY4" fmla="*/ 199733 h 209167"/>
                <a:gd name="connsiteX5" fmla="*/ 640734 w 657995"/>
                <a:gd name="connsiteY5" fmla="*/ 175186 h 209167"/>
                <a:gd name="connsiteX6" fmla="*/ 585502 w 657995"/>
                <a:gd name="connsiteY6" fmla="*/ 34037 h 209167"/>
                <a:gd name="connsiteX7" fmla="*/ 70001 w 657995"/>
                <a:gd name="connsiteY7" fmla="*/ 3352 h 20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57995" h="209167">
                  <a:moveTo>
                    <a:pt x="70001" y="3352"/>
                  </a:moveTo>
                  <a:cubicBezTo>
                    <a:pt x="-17961" y="13069"/>
                    <a:pt x="52614" y="73415"/>
                    <a:pt x="57728" y="92337"/>
                  </a:cubicBezTo>
                  <a:cubicBezTo>
                    <a:pt x="62842" y="111259"/>
                    <a:pt x="107846" y="98475"/>
                    <a:pt x="100686" y="116886"/>
                  </a:cubicBezTo>
                  <a:cubicBezTo>
                    <a:pt x="93526" y="135297"/>
                    <a:pt x="-44554" y="188994"/>
                    <a:pt x="14769" y="202802"/>
                  </a:cubicBezTo>
                  <a:cubicBezTo>
                    <a:pt x="74092" y="216610"/>
                    <a:pt x="352300" y="204336"/>
                    <a:pt x="456627" y="199733"/>
                  </a:cubicBezTo>
                  <a:cubicBezTo>
                    <a:pt x="560954" y="195130"/>
                    <a:pt x="619255" y="202802"/>
                    <a:pt x="640734" y="175186"/>
                  </a:cubicBezTo>
                  <a:cubicBezTo>
                    <a:pt x="662213" y="147570"/>
                    <a:pt x="680624" y="62676"/>
                    <a:pt x="585502" y="34037"/>
                  </a:cubicBezTo>
                  <a:cubicBezTo>
                    <a:pt x="490380" y="5398"/>
                    <a:pt x="157963" y="-6365"/>
                    <a:pt x="70001" y="33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>
                <a:rot lat="0" lon="0" rev="5400000"/>
              </a:lightRig>
            </a:scene3d>
            <a:sp3d>
              <a:bevelT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 rot="239104">
              <a:off x="6707939" y="913974"/>
              <a:ext cx="658759" cy="674244"/>
            </a:xfrm>
            <a:custGeom>
              <a:avLst/>
              <a:gdLst>
                <a:gd name="connsiteX0" fmla="*/ 114165 w 667275"/>
                <a:gd name="connsiteY0" fmla="*/ 604771 h 660303"/>
                <a:gd name="connsiteX1" fmla="*/ 53680 w 667275"/>
                <a:gd name="connsiteY1" fmla="*/ 533612 h 660303"/>
                <a:gd name="connsiteX2" fmla="*/ 310 w 667275"/>
                <a:gd name="connsiteY2" fmla="*/ 341481 h 660303"/>
                <a:gd name="connsiteX3" fmla="*/ 78586 w 667275"/>
                <a:gd name="connsiteY3" fmla="*/ 120886 h 660303"/>
                <a:gd name="connsiteX4" fmla="*/ 331202 w 667275"/>
                <a:gd name="connsiteY4" fmla="*/ 7031 h 660303"/>
                <a:gd name="connsiteX5" fmla="*/ 505543 w 667275"/>
                <a:gd name="connsiteY5" fmla="*/ 24821 h 660303"/>
                <a:gd name="connsiteX6" fmla="*/ 619398 w 667275"/>
                <a:gd name="connsiteY6" fmla="*/ 128002 h 660303"/>
                <a:gd name="connsiteX7" fmla="*/ 658536 w 667275"/>
                <a:gd name="connsiteY7" fmla="*/ 348597 h 660303"/>
                <a:gd name="connsiteX8" fmla="*/ 662094 w 667275"/>
                <a:gd name="connsiteY8" fmla="*/ 565634 h 660303"/>
                <a:gd name="connsiteX9" fmla="*/ 598050 w 667275"/>
                <a:gd name="connsiteY9" fmla="*/ 640351 h 660303"/>
                <a:gd name="connsiteX10" fmla="*/ 188883 w 667275"/>
                <a:gd name="connsiteY10" fmla="*/ 658141 h 660303"/>
                <a:gd name="connsiteX11" fmla="*/ 114165 w 667275"/>
                <a:gd name="connsiteY11" fmla="*/ 604771 h 660303"/>
                <a:gd name="connsiteX0" fmla="*/ 103479 w 667263"/>
                <a:gd name="connsiteY0" fmla="*/ 615445 h 659365"/>
                <a:gd name="connsiteX1" fmla="*/ 53668 w 667263"/>
                <a:gd name="connsiteY1" fmla="*/ 533612 h 659365"/>
                <a:gd name="connsiteX2" fmla="*/ 298 w 667263"/>
                <a:gd name="connsiteY2" fmla="*/ 341481 h 659365"/>
                <a:gd name="connsiteX3" fmla="*/ 78574 w 667263"/>
                <a:gd name="connsiteY3" fmla="*/ 120886 h 659365"/>
                <a:gd name="connsiteX4" fmla="*/ 331190 w 667263"/>
                <a:gd name="connsiteY4" fmla="*/ 7031 h 659365"/>
                <a:gd name="connsiteX5" fmla="*/ 505531 w 667263"/>
                <a:gd name="connsiteY5" fmla="*/ 24821 h 659365"/>
                <a:gd name="connsiteX6" fmla="*/ 619386 w 667263"/>
                <a:gd name="connsiteY6" fmla="*/ 128002 h 659365"/>
                <a:gd name="connsiteX7" fmla="*/ 658524 w 667263"/>
                <a:gd name="connsiteY7" fmla="*/ 348597 h 659365"/>
                <a:gd name="connsiteX8" fmla="*/ 662082 w 667263"/>
                <a:gd name="connsiteY8" fmla="*/ 565634 h 659365"/>
                <a:gd name="connsiteX9" fmla="*/ 598038 w 667263"/>
                <a:gd name="connsiteY9" fmla="*/ 640351 h 659365"/>
                <a:gd name="connsiteX10" fmla="*/ 188871 w 667263"/>
                <a:gd name="connsiteY10" fmla="*/ 658141 h 659365"/>
                <a:gd name="connsiteX11" fmla="*/ 103479 w 667263"/>
                <a:gd name="connsiteY11" fmla="*/ 615445 h 659365"/>
                <a:gd name="connsiteX0" fmla="*/ 189008 w 667400"/>
                <a:gd name="connsiteY0" fmla="*/ 658141 h 665095"/>
                <a:gd name="connsiteX1" fmla="*/ 53805 w 667400"/>
                <a:gd name="connsiteY1" fmla="*/ 533612 h 665095"/>
                <a:gd name="connsiteX2" fmla="*/ 435 w 667400"/>
                <a:gd name="connsiteY2" fmla="*/ 341481 h 665095"/>
                <a:gd name="connsiteX3" fmla="*/ 78711 w 667400"/>
                <a:gd name="connsiteY3" fmla="*/ 120886 h 665095"/>
                <a:gd name="connsiteX4" fmla="*/ 331327 w 667400"/>
                <a:gd name="connsiteY4" fmla="*/ 7031 h 665095"/>
                <a:gd name="connsiteX5" fmla="*/ 505668 w 667400"/>
                <a:gd name="connsiteY5" fmla="*/ 24821 h 665095"/>
                <a:gd name="connsiteX6" fmla="*/ 619523 w 667400"/>
                <a:gd name="connsiteY6" fmla="*/ 128002 h 665095"/>
                <a:gd name="connsiteX7" fmla="*/ 658661 w 667400"/>
                <a:gd name="connsiteY7" fmla="*/ 348597 h 665095"/>
                <a:gd name="connsiteX8" fmla="*/ 662219 w 667400"/>
                <a:gd name="connsiteY8" fmla="*/ 565634 h 665095"/>
                <a:gd name="connsiteX9" fmla="*/ 598175 w 667400"/>
                <a:gd name="connsiteY9" fmla="*/ 640351 h 665095"/>
                <a:gd name="connsiteX10" fmla="*/ 189008 w 667400"/>
                <a:gd name="connsiteY10" fmla="*/ 658141 h 665095"/>
                <a:gd name="connsiteX0" fmla="*/ 189008 w 667400"/>
                <a:gd name="connsiteY0" fmla="*/ 658141 h 665095"/>
                <a:gd name="connsiteX1" fmla="*/ 53805 w 667400"/>
                <a:gd name="connsiteY1" fmla="*/ 533612 h 665095"/>
                <a:gd name="connsiteX2" fmla="*/ 435 w 667400"/>
                <a:gd name="connsiteY2" fmla="*/ 341481 h 665095"/>
                <a:gd name="connsiteX3" fmla="*/ 78711 w 667400"/>
                <a:gd name="connsiteY3" fmla="*/ 120886 h 665095"/>
                <a:gd name="connsiteX4" fmla="*/ 331327 w 667400"/>
                <a:gd name="connsiteY4" fmla="*/ 7031 h 665095"/>
                <a:gd name="connsiteX5" fmla="*/ 505668 w 667400"/>
                <a:gd name="connsiteY5" fmla="*/ 24821 h 665095"/>
                <a:gd name="connsiteX6" fmla="*/ 619523 w 667400"/>
                <a:gd name="connsiteY6" fmla="*/ 128002 h 665095"/>
                <a:gd name="connsiteX7" fmla="*/ 658661 w 667400"/>
                <a:gd name="connsiteY7" fmla="*/ 348597 h 665095"/>
                <a:gd name="connsiteX8" fmla="*/ 662219 w 667400"/>
                <a:gd name="connsiteY8" fmla="*/ 565634 h 665095"/>
                <a:gd name="connsiteX9" fmla="*/ 598175 w 667400"/>
                <a:gd name="connsiteY9" fmla="*/ 640351 h 665095"/>
                <a:gd name="connsiteX10" fmla="*/ 189008 w 667400"/>
                <a:gd name="connsiteY10" fmla="*/ 658141 h 665095"/>
                <a:gd name="connsiteX0" fmla="*/ 189008 w 667400"/>
                <a:gd name="connsiteY0" fmla="*/ 658141 h 665095"/>
                <a:gd name="connsiteX1" fmla="*/ 53805 w 667400"/>
                <a:gd name="connsiteY1" fmla="*/ 533612 h 665095"/>
                <a:gd name="connsiteX2" fmla="*/ 435 w 667400"/>
                <a:gd name="connsiteY2" fmla="*/ 341481 h 665095"/>
                <a:gd name="connsiteX3" fmla="*/ 78711 w 667400"/>
                <a:gd name="connsiteY3" fmla="*/ 120886 h 665095"/>
                <a:gd name="connsiteX4" fmla="*/ 317095 w 667400"/>
                <a:gd name="connsiteY4" fmla="*/ 7031 h 665095"/>
                <a:gd name="connsiteX5" fmla="*/ 505668 w 667400"/>
                <a:gd name="connsiteY5" fmla="*/ 24821 h 665095"/>
                <a:gd name="connsiteX6" fmla="*/ 619523 w 667400"/>
                <a:gd name="connsiteY6" fmla="*/ 128002 h 665095"/>
                <a:gd name="connsiteX7" fmla="*/ 658661 w 667400"/>
                <a:gd name="connsiteY7" fmla="*/ 348597 h 665095"/>
                <a:gd name="connsiteX8" fmla="*/ 662219 w 667400"/>
                <a:gd name="connsiteY8" fmla="*/ 565634 h 665095"/>
                <a:gd name="connsiteX9" fmla="*/ 598175 w 667400"/>
                <a:gd name="connsiteY9" fmla="*/ 640351 h 665095"/>
                <a:gd name="connsiteX10" fmla="*/ 189008 w 667400"/>
                <a:gd name="connsiteY10" fmla="*/ 658141 h 665095"/>
                <a:gd name="connsiteX0" fmla="*/ 189008 w 667400"/>
                <a:gd name="connsiteY0" fmla="*/ 656570 h 663524"/>
                <a:gd name="connsiteX1" fmla="*/ 53805 w 667400"/>
                <a:gd name="connsiteY1" fmla="*/ 532041 h 663524"/>
                <a:gd name="connsiteX2" fmla="*/ 435 w 667400"/>
                <a:gd name="connsiteY2" fmla="*/ 339910 h 663524"/>
                <a:gd name="connsiteX3" fmla="*/ 78711 w 667400"/>
                <a:gd name="connsiteY3" fmla="*/ 119315 h 663524"/>
                <a:gd name="connsiteX4" fmla="*/ 317095 w 667400"/>
                <a:gd name="connsiteY4" fmla="*/ 5460 h 663524"/>
                <a:gd name="connsiteX5" fmla="*/ 505668 w 667400"/>
                <a:gd name="connsiteY5" fmla="*/ 23250 h 663524"/>
                <a:gd name="connsiteX6" fmla="*/ 619523 w 667400"/>
                <a:gd name="connsiteY6" fmla="*/ 126431 h 663524"/>
                <a:gd name="connsiteX7" fmla="*/ 658661 w 667400"/>
                <a:gd name="connsiteY7" fmla="*/ 347026 h 663524"/>
                <a:gd name="connsiteX8" fmla="*/ 662219 w 667400"/>
                <a:gd name="connsiteY8" fmla="*/ 564063 h 663524"/>
                <a:gd name="connsiteX9" fmla="*/ 598175 w 667400"/>
                <a:gd name="connsiteY9" fmla="*/ 638780 h 663524"/>
                <a:gd name="connsiteX10" fmla="*/ 189008 w 667400"/>
                <a:gd name="connsiteY10" fmla="*/ 656570 h 663524"/>
                <a:gd name="connsiteX0" fmla="*/ 189008 w 673194"/>
                <a:gd name="connsiteY0" fmla="*/ 656570 h 671855"/>
                <a:gd name="connsiteX1" fmla="*/ 53805 w 673194"/>
                <a:gd name="connsiteY1" fmla="*/ 532041 h 671855"/>
                <a:gd name="connsiteX2" fmla="*/ 435 w 673194"/>
                <a:gd name="connsiteY2" fmla="*/ 339910 h 671855"/>
                <a:gd name="connsiteX3" fmla="*/ 78711 w 673194"/>
                <a:gd name="connsiteY3" fmla="*/ 119315 h 671855"/>
                <a:gd name="connsiteX4" fmla="*/ 317095 w 673194"/>
                <a:gd name="connsiteY4" fmla="*/ 5460 h 671855"/>
                <a:gd name="connsiteX5" fmla="*/ 505668 w 673194"/>
                <a:gd name="connsiteY5" fmla="*/ 23250 h 671855"/>
                <a:gd name="connsiteX6" fmla="*/ 619523 w 673194"/>
                <a:gd name="connsiteY6" fmla="*/ 126431 h 671855"/>
                <a:gd name="connsiteX7" fmla="*/ 658661 w 673194"/>
                <a:gd name="connsiteY7" fmla="*/ 347026 h 671855"/>
                <a:gd name="connsiteX8" fmla="*/ 662219 w 673194"/>
                <a:gd name="connsiteY8" fmla="*/ 564063 h 671855"/>
                <a:gd name="connsiteX9" fmla="*/ 519654 w 673194"/>
                <a:gd name="connsiteY9" fmla="*/ 659629 h 671855"/>
                <a:gd name="connsiteX10" fmla="*/ 189008 w 673194"/>
                <a:gd name="connsiteY10" fmla="*/ 656570 h 671855"/>
                <a:gd name="connsiteX0" fmla="*/ 189008 w 659072"/>
                <a:gd name="connsiteY0" fmla="*/ 656570 h 671855"/>
                <a:gd name="connsiteX1" fmla="*/ 53805 w 659072"/>
                <a:gd name="connsiteY1" fmla="*/ 532041 h 671855"/>
                <a:gd name="connsiteX2" fmla="*/ 435 w 659072"/>
                <a:gd name="connsiteY2" fmla="*/ 339910 h 671855"/>
                <a:gd name="connsiteX3" fmla="*/ 78711 w 659072"/>
                <a:gd name="connsiteY3" fmla="*/ 119315 h 671855"/>
                <a:gd name="connsiteX4" fmla="*/ 317095 w 659072"/>
                <a:gd name="connsiteY4" fmla="*/ 5460 h 671855"/>
                <a:gd name="connsiteX5" fmla="*/ 505668 w 659072"/>
                <a:gd name="connsiteY5" fmla="*/ 23250 h 671855"/>
                <a:gd name="connsiteX6" fmla="*/ 619523 w 659072"/>
                <a:gd name="connsiteY6" fmla="*/ 126431 h 671855"/>
                <a:gd name="connsiteX7" fmla="*/ 658661 w 659072"/>
                <a:gd name="connsiteY7" fmla="*/ 347026 h 671855"/>
                <a:gd name="connsiteX8" fmla="*/ 632111 w 659072"/>
                <a:gd name="connsiteY8" fmla="*/ 529251 h 671855"/>
                <a:gd name="connsiteX9" fmla="*/ 519654 w 659072"/>
                <a:gd name="connsiteY9" fmla="*/ 659629 h 671855"/>
                <a:gd name="connsiteX10" fmla="*/ 189008 w 659072"/>
                <a:gd name="connsiteY10" fmla="*/ 656570 h 671855"/>
                <a:gd name="connsiteX0" fmla="*/ 189008 w 659072"/>
                <a:gd name="connsiteY0" fmla="*/ 656570 h 671855"/>
                <a:gd name="connsiteX1" fmla="*/ 53805 w 659072"/>
                <a:gd name="connsiteY1" fmla="*/ 532041 h 671855"/>
                <a:gd name="connsiteX2" fmla="*/ 435 w 659072"/>
                <a:gd name="connsiteY2" fmla="*/ 339910 h 671855"/>
                <a:gd name="connsiteX3" fmla="*/ 78711 w 659072"/>
                <a:gd name="connsiteY3" fmla="*/ 119315 h 671855"/>
                <a:gd name="connsiteX4" fmla="*/ 317095 w 659072"/>
                <a:gd name="connsiteY4" fmla="*/ 5460 h 671855"/>
                <a:gd name="connsiteX5" fmla="*/ 505668 w 659072"/>
                <a:gd name="connsiteY5" fmla="*/ 23250 h 671855"/>
                <a:gd name="connsiteX6" fmla="*/ 619523 w 659072"/>
                <a:gd name="connsiteY6" fmla="*/ 126431 h 671855"/>
                <a:gd name="connsiteX7" fmla="*/ 658661 w 659072"/>
                <a:gd name="connsiteY7" fmla="*/ 347026 h 671855"/>
                <a:gd name="connsiteX8" fmla="*/ 632111 w 659072"/>
                <a:gd name="connsiteY8" fmla="*/ 529251 h 671855"/>
                <a:gd name="connsiteX9" fmla="*/ 519654 w 659072"/>
                <a:gd name="connsiteY9" fmla="*/ 659629 h 671855"/>
                <a:gd name="connsiteX10" fmla="*/ 189008 w 659072"/>
                <a:gd name="connsiteY10" fmla="*/ 656570 h 671855"/>
                <a:gd name="connsiteX0" fmla="*/ 189008 w 658759"/>
                <a:gd name="connsiteY0" fmla="*/ 656570 h 671855"/>
                <a:gd name="connsiteX1" fmla="*/ 53805 w 658759"/>
                <a:gd name="connsiteY1" fmla="*/ 532041 h 671855"/>
                <a:gd name="connsiteX2" fmla="*/ 435 w 658759"/>
                <a:gd name="connsiteY2" fmla="*/ 339910 h 671855"/>
                <a:gd name="connsiteX3" fmla="*/ 78711 w 658759"/>
                <a:gd name="connsiteY3" fmla="*/ 119315 h 671855"/>
                <a:gd name="connsiteX4" fmla="*/ 317095 w 658759"/>
                <a:gd name="connsiteY4" fmla="*/ 5460 h 671855"/>
                <a:gd name="connsiteX5" fmla="*/ 505668 w 658759"/>
                <a:gd name="connsiteY5" fmla="*/ 23250 h 671855"/>
                <a:gd name="connsiteX6" fmla="*/ 619523 w 658759"/>
                <a:gd name="connsiteY6" fmla="*/ 126431 h 671855"/>
                <a:gd name="connsiteX7" fmla="*/ 658661 w 658759"/>
                <a:gd name="connsiteY7" fmla="*/ 347026 h 671855"/>
                <a:gd name="connsiteX8" fmla="*/ 610684 w 658759"/>
                <a:gd name="connsiteY8" fmla="*/ 530744 h 671855"/>
                <a:gd name="connsiteX9" fmla="*/ 519654 w 658759"/>
                <a:gd name="connsiteY9" fmla="*/ 659629 h 671855"/>
                <a:gd name="connsiteX10" fmla="*/ 189008 w 658759"/>
                <a:gd name="connsiteY10" fmla="*/ 656570 h 671855"/>
                <a:gd name="connsiteX0" fmla="*/ 189008 w 658759"/>
                <a:gd name="connsiteY0" fmla="*/ 656570 h 674244"/>
                <a:gd name="connsiteX1" fmla="*/ 53805 w 658759"/>
                <a:gd name="connsiteY1" fmla="*/ 532041 h 674244"/>
                <a:gd name="connsiteX2" fmla="*/ 435 w 658759"/>
                <a:gd name="connsiteY2" fmla="*/ 339910 h 674244"/>
                <a:gd name="connsiteX3" fmla="*/ 78711 w 658759"/>
                <a:gd name="connsiteY3" fmla="*/ 119315 h 674244"/>
                <a:gd name="connsiteX4" fmla="*/ 317095 w 658759"/>
                <a:gd name="connsiteY4" fmla="*/ 5460 h 674244"/>
                <a:gd name="connsiteX5" fmla="*/ 505668 w 658759"/>
                <a:gd name="connsiteY5" fmla="*/ 23250 h 674244"/>
                <a:gd name="connsiteX6" fmla="*/ 619523 w 658759"/>
                <a:gd name="connsiteY6" fmla="*/ 126431 h 674244"/>
                <a:gd name="connsiteX7" fmla="*/ 658661 w 658759"/>
                <a:gd name="connsiteY7" fmla="*/ 347026 h 674244"/>
                <a:gd name="connsiteX8" fmla="*/ 610684 w 658759"/>
                <a:gd name="connsiteY8" fmla="*/ 530744 h 674244"/>
                <a:gd name="connsiteX9" fmla="*/ 550691 w 658759"/>
                <a:gd name="connsiteY9" fmla="*/ 663618 h 674244"/>
                <a:gd name="connsiteX10" fmla="*/ 189008 w 658759"/>
                <a:gd name="connsiteY10" fmla="*/ 656570 h 674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8759" h="674244">
                  <a:moveTo>
                    <a:pt x="189008" y="656570"/>
                  </a:moveTo>
                  <a:cubicBezTo>
                    <a:pt x="106194" y="634641"/>
                    <a:pt x="85234" y="584818"/>
                    <a:pt x="53805" y="532041"/>
                  </a:cubicBezTo>
                  <a:cubicBezTo>
                    <a:pt x="22376" y="479264"/>
                    <a:pt x="-3716" y="408698"/>
                    <a:pt x="435" y="339910"/>
                  </a:cubicBezTo>
                  <a:cubicBezTo>
                    <a:pt x="4586" y="271122"/>
                    <a:pt x="25934" y="175057"/>
                    <a:pt x="78711" y="119315"/>
                  </a:cubicBezTo>
                  <a:cubicBezTo>
                    <a:pt x="131488" y="63573"/>
                    <a:pt x="224588" y="17913"/>
                    <a:pt x="317095" y="5460"/>
                  </a:cubicBezTo>
                  <a:cubicBezTo>
                    <a:pt x="409602" y="-6993"/>
                    <a:pt x="455263" y="3088"/>
                    <a:pt x="505668" y="23250"/>
                  </a:cubicBezTo>
                  <a:cubicBezTo>
                    <a:pt x="556073" y="43412"/>
                    <a:pt x="594024" y="72468"/>
                    <a:pt x="619523" y="126431"/>
                  </a:cubicBezTo>
                  <a:cubicBezTo>
                    <a:pt x="645022" y="180394"/>
                    <a:pt x="660134" y="279641"/>
                    <a:pt x="658661" y="347026"/>
                  </a:cubicBezTo>
                  <a:cubicBezTo>
                    <a:pt x="657188" y="414411"/>
                    <a:pt x="628679" y="477979"/>
                    <a:pt x="610684" y="530744"/>
                  </a:cubicBezTo>
                  <a:cubicBezTo>
                    <a:pt x="592689" y="583509"/>
                    <a:pt x="593040" y="653820"/>
                    <a:pt x="550691" y="663618"/>
                  </a:cubicBezTo>
                  <a:cubicBezTo>
                    <a:pt x="471823" y="679036"/>
                    <a:pt x="271822" y="678499"/>
                    <a:pt x="189008" y="656570"/>
                  </a:cubicBezTo>
                  <a:close/>
                </a:path>
              </a:pathLst>
            </a:custGeom>
            <a:gradFill>
              <a:gsLst>
                <a:gs pos="0">
                  <a:srgbClr val="FFF200"/>
                </a:gs>
                <a:gs pos="100000">
                  <a:srgbClr val="FFC000"/>
                </a:gs>
              </a:gsLst>
              <a:lin ang="5400000" scaled="0"/>
            </a:gra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6789184" y="997200"/>
              <a:ext cx="545669" cy="545669"/>
              <a:chOff x="7394203" y="1038373"/>
              <a:chExt cx="545669" cy="545669"/>
            </a:xfrm>
          </p:grpSpPr>
          <p:sp>
            <p:nvSpPr>
              <p:cNvPr id="60" name="Oval 59"/>
              <p:cNvSpPr/>
              <p:nvPr/>
            </p:nvSpPr>
            <p:spPr>
              <a:xfrm>
                <a:off x="7394203" y="1038373"/>
                <a:ext cx="545669" cy="545669"/>
              </a:xfrm>
              <a:prstGeom prst="ellipse">
                <a:avLst/>
              </a:prstGeom>
              <a:gradFill>
                <a:gsLst>
                  <a:gs pos="0">
                    <a:srgbClr val="FFF200"/>
                  </a:gs>
                  <a:gs pos="100000">
                    <a:srgbClr val="FFC000"/>
                  </a:gs>
                </a:gsLst>
                <a:lin ang="5400000" scaled="0"/>
              </a:gradFill>
              <a:ln>
                <a:noFill/>
              </a:ln>
              <a:scene3d>
                <a:camera prst="orthographicFront"/>
                <a:lightRig rig="threePt" dir="t">
                  <a:rot lat="0" lon="0" rev="10800000"/>
                </a:lightRig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7440009" y="1084179"/>
                <a:ext cx="454057" cy="45405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2540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6677884" y="880104"/>
              <a:ext cx="509854" cy="444402"/>
              <a:chOff x="7282903" y="937435"/>
              <a:chExt cx="509854" cy="444402"/>
            </a:xfrm>
            <a:scene3d>
              <a:camera prst="orthographicFront"/>
              <a:lightRig rig="threePt" dir="t"/>
            </a:scene3d>
          </p:grpSpPr>
          <p:sp>
            <p:nvSpPr>
              <p:cNvPr id="56" name="Freeform 55"/>
              <p:cNvSpPr/>
              <p:nvPr/>
            </p:nvSpPr>
            <p:spPr>
              <a:xfrm>
                <a:off x="7282903" y="937435"/>
                <a:ext cx="509854" cy="444402"/>
              </a:xfrm>
              <a:custGeom>
                <a:avLst/>
                <a:gdLst>
                  <a:gd name="connsiteX0" fmla="*/ 17223 w 517238"/>
                  <a:gd name="connsiteY0" fmla="*/ 441604 h 441793"/>
                  <a:gd name="connsiteX1" fmla="*/ 2151 w 517238"/>
                  <a:gd name="connsiteY1" fmla="*/ 326048 h 441793"/>
                  <a:gd name="connsiteX2" fmla="*/ 67465 w 517238"/>
                  <a:gd name="connsiteY2" fmla="*/ 120057 h 441793"/>
                  <a:gd name="connsiteX3" fmla="*/ 283505 w 517238"/>
                  <a:gd name="connsiteY3" fmla="*/ 4501 h 441793"/>
                  <a:gd name="connsiteX4" fmla="*/ 509593 w 517238"/>
                  <a:gd name="connsiteY4" fmla="*/ 24598 h 441793"/>
                  <a:gd name="connsiteX5" fmla="*/ 449303 w 517238"/>
                  <a:gd name="connsiteY5" fmla="*/ 34646 h 441793"/>
                  <a:gd name="connsiteX6" fmla="*/ 303601 w 517238"/>
                  <a:gd name="connsiteY6" fmla="*/ 44694 h 441793"/>
                  <a:gd name="connsiteX7" fmla="*/ 102634 w 517238"/>
                  <a:gd name="connsiteY7" fmla="*/ 135130 h 441793"/>
                  <a:gd name="connsiteX8" fmla="*/ 32296 w 517238"/>
                  <a:gd name="connsiteY8" fmla="*/ 300927 h 441793"/>
                  <a:gd name="connsiteX9" fmla="*/ 17223 w 517238"/>
                  <a:gd name="connsiteY9" fmla="*/ 441604 h 441793"/>
                  <a:gd name="connsiteX0" fmla="*/ 17223 w 517238"/>
                  <a:gd name="connsiteY0" fmla="*/ 441604 h 441793"/>
                  <a:gd name="connsiteX1" fmla="*/ 2151 w 517238"/>
                  <a:gd name="connsiteY1" fmla="*/ 326048 h 441793"/>
                  <a:gd name="connsiteX2" fmla="*/ 67465 w 517238"/>
                  <a:gd name="connsiteY2" fmla="*/ 120057 h 441793"/>
                  <a:gd name="connsiteX3" fmla="*/ 283505 w 517238"/>
                  <a:gd name="connsiteY3" fmla="*/ 4501 h 441793"/>
                  <a:gd name="connsiteX4" fmla="*/ 509593 w 517238"/>
                  <a:gd name="connsiteY4" fmla="*/ 24598 h 441793"/>
                  <a:gd name="connsiteX5" fmla="*/ 449303 w 517238"/>
                  <a:gd name="connsiteY5" fmla="*/ 34646 h 441793"/>
                  <a:gd name="connsiteX6" fmla="*/ 303601 w 517238"/>
                  <a:gd name="connsiteY6" fmla="*/ 44694 h 441793"/>
                  <a:gd name="connsiteX7" fmla="*/ 99566 w 517238"/>
                  <a:gd name="connsiteY7" fmla="*/ 150472 h 441793"/>
                  <a:gd name="connsiteX8" fmla="*/ 32296 w 517238"/>
                  <a:gd name="connsiteY8" fmla="*/ 300927 h 441793"/>
                  <a:gd name="connsiteX9" fmla="*/ 17223 w 517238"/>
                  <a:gd name="connsiteY9" fmla="*/ 441604 h 441793"/>
                  <a:gd name="connsiteX0" fmla="*/ 17223 w 517674"/>
                  <a:gd name="connsiteY0" fmla="*/ 441604 h 441793"/>
                  <a:gd name="connsiteX1" fmla="*/ 2151 w 517674"/>
                  <a:gd name="connsiteY1" fmla="*/ 326048 h 441793"/>
                  <a:gd name="connsiteX2" fmla="*/ 67465 w 517674"/>
                  <a:gd name="connsiteY2" fmla="*/ 120057 h 441793"/>
                  <a:gd name="connsiteX3" fmla="*/ 283505 w 517674"/>
                  <a:gd name="connsiteY3" fmla="*/ 4501 h 441793"/>
                  <a:gd name="connsiteX4" fmla="*/ 509593 w 517674"/>
                  <a:gd name="connsiteY4" fmla="*/ 24598 h 441793"/>
                  <a:gd name="connsiteX5" fmla="*/ 449303 w 517674"/>
                  <a:gd name="connsiteY5" fmla="*/ 34646 h 441793"/>
                  <a:gd name="connsiteX6" fmla="*/ 275985 w 517674"/>
                  <a:gd name="connsiteY6" fmla="*/ 47762 h 441793"/>
                  <a:gd name="connsiteX7" fmla="*/ 99566 w 517674"/>
                  <a:gd name="connsiteY7" fmla="*/ 150472 h 441793"/>
                  <a:gd name="connsiteX8" fmla="*/ 32296 w 517674"/>
                  <a:gd name="connsiteY8" fmla="*/ 300927 h 441793"/>
                  <a:gd name="connsiteX9" fmla="*/ 17223 w 517674"/>
                  <a:gd name="connsiteY9" fmla="*/ 441604 h 441793"/>
                  <a:gd name="connsiteX0" fmla="*/ 17223 w 517674"/>
                  <a:gd name="connsiteY0" fmla="*/ 441604 h 441793"/>
                  <a:gd name="connsiteX1" fmla="*/ 2151 w 517674"/>
                  <a:gd name="connsiteY1" fmla="*/ 326048 h 441793"/>
                  <a:gd name="connsiteX2" fmla="*/ 67465 w 517674"/>
                  <a:gd name="connsiteY2" fmla="*/ 120057 h 441793"/>
                  <a:gd name="connsiteX3" fmla="*/ 283505 w 517674"/>
                  <a:gd name="connsiteY3" fmla="*/ 4501 h 441793"/>
                  <a:gd name="connsiteX4" fmla="*/ 509593 w 517674"/>
                  <a:gd name="connsiteY4" fmla="*/ 24598 h 441793"/>
                  <a:gd name="connsiteX5" fmla="*/ 449303 w 517674"/>
                  <a:gd name="connsiteY5" fmla="*/ 34646 h 441793"/>
                  <a:gd name="connsiteX6" fmla="*/ 275985 w 517674"/>
                  <a:gd name="connsiteY6" fmla="*/ 47762 h 441793"/>
                  <a:gd name="connsiteX7" fmla="*/ 99566 w 517674"/>
                  <a:gd name="connsiteY7" fmla="*/ 150472 h 441793"/>
                  <a:gd name="connsiteX8" fmla="*/ 32296 w 517674"/>
                  <a:gd name="connsiteY8" fmla="*/ 300927 h 441793"/>
                  <a:gd name="connsiteX9" fmla="*/ 17223 w 517674"/>
                  <a:gd name="connsiteY9" fmla="*/ 441604 h 441793"/>
                  <a:gd name="connsiteX0" fmla="*/ 17223 w 516497"/>
                  <a:gd name="connsiteY0" fmla="*/ 444853 h 445042"/>
                  <a:gd name="connsiteX1" fmla="*/ 2151 w 516497"/>
                  <a:gd name="connsiteY1" fmla="*/ 329297 h 445042"/>
                  <a:gd name="connsiteX2" fmla="*/ 67465 w 516497"/>
                  <a:gd name="connsiteY2" fmla="*/ 123306 h 445042"/>
                  <a:gd name="connsiteX3" fmla="*/ 283505 w 516497"/>
                  <a:gd name="connsiteY3" fmla="*/ 7750 h 445042"/>
                  <a:gd name="connsiteX4" fmla="*/ 509593 w 516497"/>
                  <a:gd name="connsiteY4" fmla="*/ 27847 h 445042"/>
                  <a:gd name="connsiteX5" fmla="*/ 449303 w 516497"/>
                  <a:gd name="connsiteY5" fmla="*/ 37895 h 445042"/>
                  <a:gd name="connsiteX6" fmla="*/ 275985 w 516497"/>
                  <a:gd name="connsiteY6" fmla="*/ 51011 h 445042"/>
                  <a:gd name="connsiteX7" fmla="*/ 99566 w 516497"/>
                  <a:gd name="connsiteY7" fmla="*/ 153721 h 445042"/>
                  <a:gd name="connsiteX8" fmla="*/ 32296 w 516497"/>
                  <a:gd name="connsiteY8" fmla="*/ 304176 h 445042"/>
                  <a:gd name="connsiteX9" fmla="*/ 17223 w 516497"/>
                  <a:gd name="connsiteY9" fmla="*/ 444853 h 445042"/>
                  <a:gd name="connsiteX0" fmla="*/ 17223 w 509854"/>
                  <a:gd name="connsiteY0" fmla="*/ 444213 h 444402"/>
                  <a:gd name="connsiteX1" fmla="*/ 2151 w 509854"/>
                  <a:gd name="connsiteY1" fmla="*/ 328657 h 444402"/>
                  <a:gd name="connsiteX2" fmla="*/ 67465 w 509854"/>
                  <a:gd name="connsiteY2" fmla="*/ 122666 h 444402"/>
                  <a:gd name="connsiteX3" fmla="*/ 283505 w 509854"/>
                  <a:gd name="connsiteY3" fmla="*/ 7110 h 444402"/>
                  <a:gd name="connsiteX4" fmla="*/ 509593 w 509854"/>
                  <a:gd name="connsiteY4" fmla="*/ 27207 h 444402"/>
                  <a:gd name="connsiteX5" fmla="*/ 449303 w 509854"/>
                  <a:gd name="connsiteY5" fmla="*/ 37255 h 444402"/>
                  <a:gd name="connsiteX6" fmla="*/ 275985 w 509854"/>
                  <a:gd name="connsiteY6" fmla="*/ 50371 h 444402"/>
                  <a:gd name="connsiteX7" fmla="*/ 99566 w 509854"/>
                  <a:gd name="connsiteY7" fmla="*/ 153081 h 444402"/>
                  <a:gd name="connsiteX8" fmla="*/ 32296 w 509854"/>
                  <a:gd name="connsiteY8" fmla="*/ 303536 h 444402"/>
                  <a:gd name="connsiteX9" fmla="*/ 17223 w 509854"/>
                  <a:gd name="connsiteY9" fmla="*/ 444213 h 444402"/>
                  <a:gd name="connsiteX0" fmla="*/ 17223 w 509854"/>
                  <a:gd name="connsiteY0" fmla="*/ 444213 h 444402"/>
                  <a:gd name="connsiteX1" fmla="*/ 2151 w 509854"/>
                  <a:gd name="connsiteY1" fmla="*/ 328657 h 444402"/>
                  <a:gd name="connsiteX2" fmla="*/ 67465 w 509854"/>
                  <a:gd name="connsiteY2" fmla="*/ 122666 h 444402"/>
                  <a:gd name="connsiteX3" fmla="*/ 283505 w 509854"/>
                  <a:gd name="connsiteY3" fmla="*/ 7110 h 444402"/>
                  <a:gd name="connsiteX4" fmla="*/ 509593 w 509854"/>
                  <a:gd name="connsiteY4" fmla="*/ 27207 h 444402"/>
                  <a:gd name="connsiteX5" fmla="*/ 449303 w 509854"/>
                  <a:gd name="connsiteY5" fmla="*/ 37255 h 444402"/>
                  <a:gd name="connsiteX6" fmla="*/ 275985 w 509854"/>
                  <a:gd name="connsiteY6" fmla="*/ 50371 h 444402"/>
                  <a:gd name="connsiteX7" fmla="*/ 99566 w 509854"/>
                  <a:gd name="connsiteY7" fmla="*/ 153081 h 444402"/>
                  <a:gd name="connsiteX8" fmla="*/ 32296 w 509854"/>
                  <a:gd name="connsiteY8" fmla="*/ 303536 h 444402"/>
                  <a:gd name="connsiteX9" fmla="*/ 17223 w 509854"/>
                  <a:gd name="connsiteY9" fmla="*/ 444213 h 444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9854" h="444402">
                    <a:moveTo>
                      <a:pt x="17223" y="444213"/>
                    </a:moveTo>
                    <a:cubicBezTo>
                      <a:pt x="12199" y="448400"/>
                      <a:pt x="-6223" y="382248"/>
                      <a:pt x="2151" y="328657"/>
                    </a:cubicBezTo>
                    <a:cubicBezTo>
                      <a:pt x="10525" y="275066"/>
                      <a:pt x="8299" y="197736"/>
                      <a:pt x="67465" y="122666"/>
                    </a:cubicBezTo>
                    <a:cubicBezTo>
                      <a:pt x="126631" y="47596"/>
                      <a:pt x="209817" y="23020"/>
                      <a:pt x="283505" y="7110"/>
                    </a:cubicBezTo>
                    <a:cubicBezTo>
                      <a:pt x="357193" y="-8800"/>
                      <a:pt x="506508" y="3773"/>
                      <a:pt x="509593" y="27207"/>
                    </a:cubicBezTo>
                    <a:cubicBezTo>
                      <a:pt x="512678" y="50641"/>
                      <a:pt x="488238" y="33394"/>
                      <a:pt x="449303" y="37255"/>
                    </a:cubicBezTo>
                    <a:cubicBezTo>
                      <a:pt x="410368" y="41116"/>
                      <a:pt x="352685" y="31067"/>
                      <a:pt x="275985" y="50371"/>
                    </a:cubicBezTo>
                    <a:cubicBezTo>
                      <a:pt x="199285" y="69675"/>
                      <a:pt x="144783" y="110376"/>
                      <a:pt x="99566" y="153081"/>
                    </a:cubicBezTo>
                    <a:cubicBezTo>
                      <a:pt x="54349" y="195786"/>
                      <a:pt x="46020" y="255014"/>
                      <a:pt x="32296" y="303536"/>
                    </a:cubicBezTo>
                    <a:cubicBezTo>
                      <a:pt x="18572" y="352058"/>
                      <a:pt x="22247" y="440026"/>
                      <a:pt x="17223" y="44421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7647020" y="949229"/>
                <a:ext cx="64011" cy="480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7530329" y="961560"/>
                <a:ext cx="64011" cy="480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7414364" y="1006512"/>
                <a:ext cx="64011" cy="4801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prstMaterial="plastic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4" name="Oval 53"/>
            <p:cNvSpPr/>
            <p:nvPr/>
          </p:nvSpPr>
          <p:spPr>
            <a:xfrm>
              <a:off x="6830688" y="1479972"/>
              <a:ext cx="51254" cy="57013"/>
            </a:xfrm>
            <a:prstGeom prst="ellipse">
              <a:avLst/>
            </a:prstGeom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791004" y="1131534"/>
              <a:ext cx="55015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ACME</a:t>
              </a:r>
              <a:endParaRPr lang="en-US" sz="10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40" name="Left Brace 39"/>
          <p:cNvSpPr/>
          <p:nvPr/>
        </p:nvSpPr>
        <p:spPr>
          <a:xfrm rot="3569547">
            <a:off x="5358512" y="1802102"/>
            <a:ext cx="143414" cy="2323086"/>
          </a:xfrm>
          <a:prstGeom prst="leftBrace">
            <a:avLst>
              <a:gd name="adj1" fmla="val 48287"/>
              <a:gd name="adj2" fmla="val 50000"/>
            </a:avLst>
          </a:prstGeom>
          <a:noFill/>
          <a:ln w="2857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7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-0.00093 C 0.00018 0.18491 -0.11458 0.33811 -0.25642 0.33811 C -0.39791 0.33811 -0.51128 0.18491 -0.51128 -0.00093 C -0.51128 -0.18769 -0.39791 -0.33858 -0.25642 -0.33858 C -0.11458 -0.33858 -0.00034 -0.18769 -0.00087 -0.00093 Z " pathEditMode="relative" rAng="5400000" ptsTypes="fffff">
                                      <p:cBhvr>
                                        <p:cTn id="11" dur="2000" spd="-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69" y="6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28149</TotalTime>
  <Words>1624</Words>
  <Application>Microsoft Office PowerPoint</Application>
  <PresentationFormat>On-screen Show (4:3)</PresentationFormat>
  <Paragraphs>472</Paragraphs>
  <Slides>27</Slides>
  <Notes>27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117</cp:revision>
  <dcterms:created xsi:type="dcterms:W3CDTF">2011-01-09T06:10:58Z</dcterms:created>
  <dcterms:modified xsi:type="dcterms:W3CDTF">2014-06-26T17:22:46Z</dcterms:modified>
</cp:coreProperties>
</file>